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2"/>
  </p:notesMasterIdLst>
  <p:sldIdLst>
    <p:sldId id="289" r:id="rId2"/>
    <p:sldId id="290" r:id="rId3"/>
    <p:sldId id="259" r:id="rId4"/>
    <p:sldId id="261" r:id="rId5"/>
    <p:sldId id="262" r:id="rId6"/>
    <p:sldId id="272" r:id="rId7"/>
    <p:sldId id="260" r:id="rId8"/>
    <p:sldId id="275" r:id="rId9"/>
    <p:sldId id="265" r:id="rId10"/>
    <p:sldId id="266" r:id="rId11"/>
    <p:sldId id="276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>
        <p:scale>
          <a:sx n="100" d="100"/>
          <a:sy n="100" d="100"/>
        </p:scale>
        <p:origin x="-4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ED0F2-D60A-4C78-A2CA-A9A04B9BD359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99B75-1DC0-415C-AD3A-EB97E2F3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900" dirty="0"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99B75-1DC0-415C-AD3A-EB97E2F32F0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2800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801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1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802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802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802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9F23C9-7B78-4FC5-8E4D-24481C2402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003D2-6C54-4BE1-81F3-A41B6EE9DB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BA2B5-18F7-4A77-BCD8-52200D777C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085B45-9F2D-4A41-B6BA-A8E9FCD60B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45A8FC-E2DE-444B-A1A7-98FC0556DB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60BAF4-7BAE-48FA-B6CE-41A1CC61E2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8328C-84A7-4D5F-A94D-089D4BD2B9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7563F-35EF-44AA-B79D-644FCEB82A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3BFE2-A44F-4C27-B92F-0C37800D3E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275EA-732C-47CD-B260-C261D9254B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93EB8-B2A9-42A1-8950-1FD0C16A9A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D07D1-1485-4A59-A47E-1C17F6EBDD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A4C46-5479-4B28-900D-8EDB902B99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34E5D-D6ED-4666-8D08-DDF194C33A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9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9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9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9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699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69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69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699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396E6F4-4E72-46EB-B1AF-072B11EB8FB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699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ransition spd="slow">
    <p:diamond/>
    <p:sndAc>
      <p:stSnd>
        <p:snd r:embed="rId16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9" y="1052736"/>
            <a:ext cx="568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Урок толерантности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МКОУ « </a:t>
            </a:r>
            <a:r>
              <a:rPr lang="ru-RU" sz="2800" dirty="0" err="1" smtClean="0">
                <a:solidFill>
                  <a:srgbClr val="002060"/>
                </a:solidFill>
              </a:rPr>
              <a:t>Горошихинская</a:t>
            </a:r>
            <a:r>
              <a:rPr lang="ru-RU" sz="2800" dirty="0" smtClean="0">
                <a:solidFill>
                  <a:srgbClr val="002060"/>
                </a:solidFill>
              </a:rPr>
              <a:t> ОШ»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2018г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lick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227763" y="1412875"/>
            <a:ext cx="20732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sz="3200" i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121793974_hDemqgz3F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036" y="838781"/>
            <a:ext cx="8660244" cy="5233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21" y="357166"/>
            <a:ext cx="7905779" cy="59293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Инвалиды - такие же люди, как и мы с вами, просто в силу некоторых обстоятельств у них ограничены те или иные возможности</a:t>
            </a:r>
            <a:endParaRPr lang="ru-RU" sz="2000" dirty="0"/>
          </a:p>
        </p:txBody>
      </p:sp>
      <p:pic>
        <p:nvPicPr>
          <p:cNvPr id="2050" name="Picture 2" descr="C:\Users\Admin\Desktop\414568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14463"/>
            <a:ext cx="5929334" cy="41801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82722817_y_8c5ae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8229600" cy="462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-20131223170907-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14422"/>
            <a:ext cx="7694353" cy="43291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F1B4CDC1-9A94-4A83-9379-A23B5E387BCB_mw1024_n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385763"/>
            <a:ext cx="9134475" cy="6086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para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324" y="571479"/>
            <a:ext cx="8313642" cy="5248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awesome-photos.-part-13-50-pics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142852"/>
            <a:ext cx="3825629" cy="4500594"/>
          </a:xfrm>
          <a:prstGeom prst="rect">
            <a:avLst/>
          </a:prstGeom>
          <a:noFill/>
        </p:spPr>
      </p:pic>
      <p:pic>
        <p:nvPicPr>
          <p:cNvPr id="8195" name="Picture 3" descr="C:\Users\Admin\Desktop\t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385" y="1428736"/>
            <a:ext cx="4799098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7977244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14810" y="500043"/>
            <a:ext cx="3597278" cy="2898796"/>
          </a:xfrm>
          <a:solidFill>
            <a:srgbClr val="00B0F0"/>
          </a:solidFill>
        </p:spPr>
        <p:txBody>
          <a:bodyPr/>
          <a:lstStyle/>
          <a:p>
            <a:pPr algn="l"/>
            <a:r>
              <a:rPr lang="ru-RU" sz="3200" dirty="0">
                <a:solidFill>
                  <a:srgbClr val="FF0000"/>
                </a:solidFill>
              </a:rPr>
              <a:t>  </a:t>
            </a:r>
            <a:r>
              <a:rPr lang="ru-RU" sz="3200" b="1" i="1" dirty="0" smtClean="0">
                <a:solidFill>
                  <a:srgbClr val="FF0000"/>
                </a:solidFill>
              </a:rPr>
              <a:t>Урок добра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 как одна из форм работы по изменению стереотипа мышления детей по пониманию проблем людей с ограниченными возможностями             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ev4575_s.jpg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1480"/>
            <a:ext cx="3929696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r697771_5316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71475"/>
            <a:ext cx="8001000" cy="6115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571480"/>
            <a:ext cx="315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Спасибо за доброту!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Что такое доброта 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9075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latin typeface="Arial" charset="0"/>
              </a:rPr>
              <a:t>Доброта – это то, что свершается добровольно, бескорыстно, для всеобщей пользы и для своей пользы, а не во вред себе</a:t>
            </a:r>
            <a:r>
              <a:rPr lang="ru-RU" sz="2800" b="1" dirty="0"/>
              <a:t>.</a:t>
            </a:r>
          </a:p>
          <a:p>
            <a:endParaRPr lang="ru-RU" sz="2800" dirty="0"/>
          </a:p>
        </p:txBody>
      </p:sp>
      <p:pic>
        <p:nvPicPr>
          <p:cNvPr id="11266" name="Picture 2" descr="C:\Users\Admin\Desktop\s_114187932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00174"/>
            <a:ext cx="3643338" cy="2428892"/>
          </a:xfrm>
          <a:prstGeom prst="rect">
            <a:avLst/>
          </a:prstGeom>
          <a:noFill/>
        </p:spPr>
      </p:pic>
      <p:pic>
        <p:nvPicPr>
          <p:cNvPr id="11267" name="Picture 3" descr="C:\Users\Admin\Desktop\img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143380"/>
            <a:ext cx="3405185" cy="25538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Доброта есть в каждом из нас 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7386638" cy="52593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Admin\Desktop\905656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8429684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Доброта -это делать друг другу приятное и всем делиться 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Admin\Desktop\image1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8573"/>
            <a:ext cx="8429684" cy="53494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Доброта-это внимание и забота!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Admin\Desktop\5b004dc9-f926-4080-951a-c692c8bf3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8501122" cy="62624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8" grpId="1" animBg="1"/>
      <p:bldP spid="501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Картинка 14 из 988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41438"/>
            <a:ext cx="7740650" cy="5516562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 rot="10777364" flipV="1">
            <a:off x="1343025" y="216327"/>
            <a:ext cx="5189538" cy="83099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2400" b="1" i="0" dirty="0">
                <a:solidFill>
                  <a:srgbClr val="002060"/>
                </a:solidFill>
                <a:latin typeface="Arial" charset="0"/>
              </a:rPr>
              <a:t>Доброта- это тогда, когда все друг другу друзья </a:t>
            </a:r>
            <a:r>
              <a:rPr lang="ru-RU" sz="2400" b="1" i="0" dirty="0">
                <a:solidFill>
                  <a:schemeClr val="tx2"/>
                </a:solidFill>
                <a:latin typeface="Arial" charset="0"/>
              </a:rPr>
              <a:t>!</a:t>
            </a:r>
          </a:p>
        </p:txBody>
      </p:sp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sz="4000" b="1" dirty="0"/>
              <a:t>     </a:t>
            </a:r>
            <a:r>
              <a:rPr lang="ru-RU" sz="4000" b="1" dirty="0">
                <a:solidFill>
                  <a:srgbClr val="002060"/>
                </a:solidFill>
              </a:rPr>
              <a:t>Пословицы о доброте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445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724525" y="1600200"/>
            <a:ext cx="2962275" cy="40608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Кто помогает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людям, у того и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свои желания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сбываются.</a:t>
            </a:r>
          </a:p>
          <a:p>
            <a:pPr algn="ctr">
              <a:buFont typeface="Wingdings" pitchFamily="2" charset="2"/>
              <a:buNone/>
            </a:pPr>
            <a:endParaRPr lang="ru-RU" sz="24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400" b="1" i="1" dirty="0">
                <a:solidFill>
                  <a:schemeClr val="tx2"/>
                </a:solidFill>
                <a:latin typeface="Arial" charset="0"/>
              </a:rPr>
              <a:t> </a:t>
            </a:r>
            <a:r>
              <a:rPr lang="ru-RU" sz="1800" b="1" i="1" dirty="0">
                <a:solidFill>
                  <a:schemeClr val="tx2"/>
                </a:solidFill>
                <a:latin typeface="Arial" charset="0"/>
              </a:rPr>
              <a:t>английская пословица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4656138" y="3941763"/>
            <a:ext cx="4030662" cy="21891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400" b="1" dirty="0"/>
          </a:p>
          <a:p>
            <a:pPr algn="ctr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sz="1600" b="1" i="1" dirty="0"/>
              <a:t> </a:t>
            </a:r>
            <a:r>
              <a:rPr lang="ru-RU" sz="1600" dirty="0"/>
              <a:t> </a:t>
            </a:r>
          </a:p>
        </p:txBody>
      </p:sp>
      <p:pic>
        <p:nvPicPr>
          <p:cNvPr id="104454" name="Picture 6" descr="Картинка 495 из 986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1052513"/>
            <a:ext cx="5329237" cy="5689600"/>
          </a:xfrm>
          <a:noFill/>
          <a:ln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63625"/>
          </a:xfrm>
          <a:solidFill>
            <a:srgbClr val="00B0F0"/>
          </a:solidFill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Красота до вечера , а доброта навек.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99" y="1500174"/>
            <a:ext cx="8623319" cy="5041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387</TotalTime>
  <Words>102</Words>
  <Application>Microsoft Office PowerPoint</Application>
  <PresentationFormat>Экран (4:3)</PresentationFormat>
  <Paragraphs>26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Склон</vt:lpstr>
      <vt:lpstr>Слайд 1</vt:lpstr>
      <vt:lpstr>  Урок добра   как одна из форм работы по изменению стереотипа мышления детей по пониманию проблем людей с ограниченными возможностями              </vt:lpstr>
      <vt:lpstr>Что такое доброта ?</vt:lpstr>
      <vt:lpstr>Доброта есть в каждом из нас !</vt:lpstr>
      <vt:lpstr>Доброта -это делать друг другу приятное и всем делиться !</vt:lpstr>
      <vt:lpstr>Доброта-это внимание и забота!</vt:lpstr>
      <vt:lpstr>Слайд 7</vt:lpstr>
      <vt:lpstr>     Пословицы о доброте </vt:lpstr>
      <vt:lpstr>Красота до вечера , а доброта навек.</vt:lpstr>
      <vt:lpstr> </vt:lpstr>
      <vt:lpstr>Слайд 11</vt:lpstr>
      <vt:lpstr>Инвалиды - такие же люди, как и мы с вами, просто в силу некоторых обстоятельств у них ограничены те или иные возможности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MyHome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Users</dc:creator>
  <cp:lastModifiedBy>Admin</cp:lastModifiedBy>
  <cp:revision>25</cp:revision>
  <dcterms:created xsi:type="dcterms:W3CDTF">2011-11-06T13:47:37Z</dcterms:created>
  <dcterms:modified xsi:type="dcterms:W3CDTF">2018-12-24T10:21:34Z</dcterms:modified>
</cp:coreProperties>
</file>