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F75C-2D43-4077-B39C-3E6D3980E72D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6CA7-CD10-42E3-B532-E7EEF5A4FD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F75C-2D43-4077-B39C-3E6D3980E72D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6CA7-CD10-42E3-B532-E7EEF5A4FD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F75C-2D43-4077-B39C-3E6D3980E72D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6CA7-CD10-42E3-B532-E7EEF5A4FD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F75C-2D43-4077-B39C-3E6D3980E72D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6CA7-CD10-42E3-B532-E7EEF5A4FD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F75C-2D43-4077-B39C-3E6D3980E72D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6CA7-CD10-42E3-B532-E7EEF5A4FD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F75C-2D43-4077-B39C-3E6D3980E72D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6CA7-CD10-42E3-B532-E7EEF5A4FD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F75C-2D43-4077-B39C-3E6D3980E72D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6CA7-CD10-42E3-B532-E7EEF5A4FD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F75C-2D43-4077-B39C-3E6D3980E72D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6CA7-CD10-42E3-B532-E7EEF5A4FD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F75C-2D43-4077-B39C-3E6D3980E72D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6CA7-CD10-42E3-B532-E7EEF5A4FD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F75C-2D43-4077-B39C-3E6D3980E72D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6CA7-CD10-42E3-B532-E7EEF5A4FD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F75C-2D43-4077-B39C-3E6D3980E72D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6CA7-CD10-42E3-B532-E7EEF5A4FD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BF75C-2D43-4077-B39C-3E6D3980E72D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F6CA7-CD10-42E3-B532-E7EEF5A4FD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464496"/>
          </a:xfrm>
        </p:spPr>
        <p:txBody>
          <a:bodyPr>
            <a:normAutofit/>
          </a:bodyPr>
          <a:lstStyle/>
          <a:p>
            <a:r>
              <a:rPr lang="ru-RU" dirty="0" smtClean="0"/>
              <a:t>День правовой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помощи детям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2017г.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Autofit/>
          </a:bodyPr>
          <a:lstStyle/>
          <a:p>
            <a:r>
              <a:rPr lang="ru-RU" dirty="0" smtClean="0"/>
              <a:t>2 тур</a:t>
            </a:r>
            <a:br>
              <a:rPr lang="ru-RU" dirty="0" smtClean="0"/>
            </a:br>
            <a:r>
              <a:rPr lang="ru-RU" dirty="0" smtClean="0"/>
              <a:t>Какие </a:t>
            </a:r>
            <a:r>
              <a:rPr lang="ru-RU" dirty="0"/>
              <a:t>права здесь нарушены, </a:t>
            </a:r>
            <a:r>
              <a:rPr lang="ru-RU" dirty="0" smtClean="0"/>
              <a:t>нужно</a:t>
            </a:r>
            <a:r>
              <a:rPr lang="ru-RU" dirty="0"/>
              <a:t> помочь сказочному герою защитить свои права: </a:t>
            </a:r>
            <a:r>
              <a:rPr lang="ru-RU" dirty="0" smtClean="0"/>
              <a:t>-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Рисунок 4" descr="http://russka-skazka.narod.ru/olderfiles/2/KO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Рисунок 8" descr="http://go2.imgsmail.ru/imgpreview?key=4e0d643732036cfd&amp;mb=imgdb_preview_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Рисунок 11" descr="http://ollforkids.ru/uploads/posts/2013-03/1364464923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3 тур </a:t>
            </a:r>
            <a:br>
              <a:rPr lang="ru-RU" sz="8000" dirty="0" smtClean="0"/>
            </a:br>
            <a:r>
              <a:rPr lang="ru-RU" sz="8000" dirty="0" smtClean="0"/>
              <a:t>Капитаны вперед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1.Страна</a:t>
            </a:r>
            <a:r>
              <a:rPr lang="ru-RU" dirty="0"/>
              <a:t>, где человек родился и вырос. </a:t>
            </a:r>
          </a:p>
          <a:p>
            <a:pPr algn="just">
              <a:buNone/>
            </a:pPr>
            <a:r>
              <a:rPr lang="ru-RU" dirty="0" smtClean="0"/>
              <a:t>2.Наша </a:t>
            </a:r>
            <a:r>
              <a:rPr lang="ru-RU" dirty="0"/>
              <a:t>Родина — Российская Федерация. Что означает слово «Федерация»?</a:t>
            </a:r>
          </a:p>
          <a:p>
            <a:pPr algn="just">
              <a:buNone/>
            </a:pPr>
            <a:r>
              <a:rPr lang="ru-RU" dirty="0" smtClean="0"/>
              <a:t>3.Самый </a:t>
            </a:r>
            <a:r>
              <a:rPr lang="ru-RU" dirty="0"/>
              <a:t>главный город каждой страны. </a:t>
            </a:r>
          </a:p>
          <a:p>
            <a:pPr algn="just">
              <a:buNone/>
            </a:pPr>
            <a:r>
              <a:rPr lang="ru-RU" dirty="0" smtClean="0"/>
              <a:t>4.Человек</a:t>
            </a:r>
            <a:r>
              <a:rPr lang="ru-RU" dirty="0"/>
              <a:t>, любящий свою родину. </a:t>
            </a:r>
          </a:p>
          <a:p>
            <a:pPr algn="just">
              <a:buNone/>
            </a:pPr>
            <a:r>
              <a:rPr lang="ru-RU" dirty="0" smtClean="0"/>
              <a:t>5.На </a:t>
            </a:r>
            <a:r>
              <a:rPr lang="ru-RU" dirty="0"/>
              <a:t>каком материке расположена Россия? </a:t>
            </a:r>
          </a:p>
          <a:p>
            <a:pPr algn="just">
              <a:buNone/>
            </a:pPr>
            <a:r>
              <a:rPr lang="ru-RU" dirty="0" smtClean="0"/>
              <a:t>6.Как </a:t>
            </a:r>
            <a:r>
              <a:rPr lang="ru-RU" dirty="0"/>
              <a:t>называется основной закон страны? </a:t>
            </a:r>
          </a:p>
          <a:p>
            <a:pPr algn="just">
              <a:buNone/>
            </a:pPr>
            <a:r>
              <a:rPr lang="ru-RU" dirty="0" smtClean="0"/>
              <a:t>7.Житель </a:t>
            </a:r>
            <a:r>
              <a:rPr lang="ru-RU" dirty="0"/>
              <a:t>нашего государства, который имеет права и выполняет обязанности.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546206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8Человек</a:t>
            </a:r>
            <a:r>
              <a:rPr lang="ru-RU" dirty="0"/>
              <a:t>, получивший от народа право на власть. </a:t>
            </a:r>
          </a:p>
          <a:p>
            <a:pPr algn="just">
              <a:buNone/>
            </a:pPr>
            <a:r>
              <a:rPr lang="ru-RU" dirty="0" smtClean="0"/>
              <a:t>9.Какие </a:t>
            </a:r>
            <a:r>
              <a:rPr lang="ru-RU" dirty="0"/>
              <a:t>символы государства вы знаете? </a:t>
            </a:r>
          </a:p>
          <a:p>
            <a:pPr algn="just">
              <a:buNone/>
            </a:pPr>
            <a:r>
              <a:rPr lang="ru-RU" dirty="0" smtClean="0"/>
              <a:t>10 Как </a:t>
            </a:r>
            <a:r>
              <a:rPr lang="ru-RU" dirty="0"/>
              <a:t>называется изображение-символ, которое показывает исторические традиции города, государства, семьи, отдельного </a:t>
            </a:r>
            <a:r>
              <a:rPr lang="ru-RU" dirty="0" smtClean="0"/>
              <a:t>лица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11.Что </a:t>
            </a:r>
            <a:r>
              <a:rPr lang="ru-RU" dirty="0"/>
              <a:t>обозначают три цвета российского флага? </a:t>
            </a:r>
          </a:p>
          <a:p>
            <a:pPr algn="just">
              <a:buNone/>
            </a:pPr>
            <a:r>
              <a:rPr lang="ru-RU" dirty="0" smtClean="0"/>
              <a:t>12.Как </a:t>
            </a:r>
            <a:r>
              <a:rPr lang="ru-RU" dirty="0"/>
              <a:t>называются правила, которые устанавливает государство? </a:t>
            </a:r>
          </a:p>
          <a:p>
            <a:pPr algn="just">
              <a:buNone/>
            </a:pPr>
            <a:r>
              <a:rPr lang="ru-RU" dirty="0" smtClean="0"/>
              <a:t>13 Народное </a:t>
            </a:r>
            <a:r>
              <a:rPr lang="ru-RU" dirty="0"/>
              <a:t>голосование, которое проводится по самым важным вопросам жизни государства. </a:t>
            </a:r>
          </a:p>
          <a:p>
            <a:pPr algn="just">
              <a:buNone/>
            </a:pPr>
            <a:r>
              <a:rPr lang="ru-RU" dirty="0" smtClean="0"/>
              <a:t>14.Когда </a:t>
            </a:r>
            <a:r>
              <a:rPr lang="ru-RU" dirty="0"/>
              <a:t>отмечается День России</a:t>
            </a:r>
            <a:r>
              <a:rPr lang="ru-RU" dirty="0" smtClean="0"/>
              <a:t>?.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15.Главные </a:t>
            </a:r>
            <a:r>
              <a:rPr lang="ru-RU" dirty="0"/>
              <a:t>защитники </a:t>
            </a:r>
            <a:r>
              <a:rPr lang="ru-RU" dirty="0" smtClean="0"/>
              <a:t>прав ?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16.Человек</a:t>
            </a:r>
            <a:r>
              <a:rPr lang="ru-RU" dirty="0"/>
              <a:t>, защищающий интересы подсудимого ?</a:t>
            </a:r>
          </a:p>
          <a:p>
            <a:pPr algn="just">
              <a:buNone/>
            </a:pPr>
            <a:r>
              <a:rPr lang="ru-RU" dirty="0" smtClean="0"/>
              <a:t>17.Учреждение</a:t>
            </a:r>
            <a:r>
              <a:rPr lang="ru-RU" dirty="0"/>
              <a:t>, которое занимается охраной порядка и безопасности </a:t>
            </a:r>
            <a:r>
              <a:rPr lang="ru-RU" dirty="0" smtClean="0"/>
              <a:t>граждан?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18.Кара </a:t>
            </a:r>
            <a:r>
              <a:rPr lang="ru-RU" dirty="0"/>
              <a:t>за совершенное </a:t>
            </a:r>
            <a:r>
              <a:rPr lang="ru-RU" dirty="0" smtClean="0"/>
              <a:t>преступление?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19.То</a:t>
            </a:r>
            <a:r>
              <a:rPr lang="ru-RU" dirty="0"/>
              <a:t>, что принадлежит лично человеку или его </a:t>
            </a:r>
            <a:r>
              <a:rPr lang="ru-RU" dirty="0" smtClean="0"/>
              <a:t>семье?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20.Опасное </a:t>
            </a:r>
            <a:r>
              <a:rPr lang="ru-RU" dirty="0"/>
              <a:t>для общества деяние, нарушающее </a:t>
            </a:r>
            <a:r>
              <a:rPr lang="ru-RU" dirty="0" smtClean="0"/>
              <a:t>закон?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21.Передаваемые </a:t>
            </a:r>
            <a:r>
              <a:rPr lang="ru-RU" dirty="0"/>
              <a:t>от поколения к поколению обычаи, обряды, нормы </a:t>
            </a:r>
            <a:r>
              <a:rPr lang="ru-RU" dirty="0" smtClean="0"/>
              <a:t>поведения?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22.Предмет </a:t>
            </a:r>
            <a:r>
              <a:rPr lang="ru-RU" dirty="0"/>
              <a:t>или обстоятельство, доказывающее чью – нибудь виновность в чем – </a:t>
            </a:r>
            <a:r>
              <a:rPr lang="ru-RU" dirty="0" smtClean="0"/>
              <a:t>либо?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23.Специалист </a:t>
            </a:r>
            <a:r>
              <a:rPr lang="ru-RU" dirty="0"/>
              <a:t>по правовым вопросам, по </a:t>
            </a:r>
            <a:r>
              <a:rPr lang="ru-RU" dirty="0" smtClean="0"/>
              <a:t>правоведению?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24.Одинаковые </a:t>
            </a:r>
            <a:r>
              <a:rPr lang="ru-RU" dirty="0"/>
              <a:t>права людей </a:t>
            </a:r>
            <a:r>
              <a:rPr lang="ru-RU" dirty="0" smtClean="0"/>
              <a:t>в обществе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4 тур</a:t>
            </a:r>
            <a:br>
              <a:rPr lang="ru-RU" sz="5400" dirty="0" smtClean="0"/>
            </a:br>
            <a:r>
              <a:rPr lang="ru-RU" sz="5400" dirty="0" smtClean="0"/>
              <a:t>Конкурс  Следствие ведут </a:t>
            </a:r>
            <a:br>
              <a:rPr lang="ru-RU" sz="5400" dirty="0" smtClean="0"/>
            </a:br>
            <a:r>
              <a:rPr lang="ru-RU" sz="5400" dirty="0" smtClean="0"/>
              <a:t>Колобки ? </a:t>
            </a:r>
            <a:endParaRPr lang="ru-RU" sz="5400" dirty="0"/>
          </a:p>
        </p:txBody>
      </p:sp>
      <p:pic>
        <p:nvPicPr>
          <p:cNvPr id="4" name="Рисунок 3" descr="http://lisyonok.ucoz.ru/smilez_arbuz/MOI2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933056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ез названия - Юлия Викторовна Клайшевич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32403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8434" name="Рисунок 45" descr="http://go3.imgsmail.ru/imgpreview?key=3c8eaa3ca85f8ae8&amp;mb=imgdb_preview_19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493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«Прав ли ты?»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20 </a:t>
            </a:r>
            <a:r>
              <a:rPr lang="ru-RU" dirty="0"/>
              <a:t>ноября 1989 года Генеральная Ассамблея ООН приняла Конвенцию о правах ребенка – это важный документ, регулирующий защиту прав детей во всем мире. Конвенция – это не список прав ребенка, а перечень тех обязательств, который государства возложили на себя для защиты данных </a:t>
            </a:r>
            <a:r>
              <a:rPr lang="ru-RU" dirty="0" smtClean="0"/>
              <a:t>прав.</a:t>
            </a:r>
          </a:p>
          <a:p>
            <a:pPr algn="just">
              <a:buNone/>
            </a:pPr>
            <a:r>
              <a:rPr lang="ru-RU" dirty="0" smtClean="0"/>
              <a:t>Конвенция </a:t>
            </a:r>
            <a:r>
              <a:rPr lang="ru-RU" dirty="0"/>
              <a:t>ООН о правах ребенка – это документ о правах ребенка, состоящий из 54 статей, каждая из которых описывает определенное право. Конвенция признает ребенком лицо, не достигшее 18 лет, если по законам страны возраст совершеннолетия не наступает раньше.</a:t>
            </a:r>
          </a:p>
          <a:p>
            <a:pPr algn="just">
              <a:buNone/>
            </a:pPr>
            <a:r>
              <a:rPr lang="ru-RU" dirty="0"/>
              <a:t>Когда страна подписывает эту Конвенцию, она принимает на себя обязанность предоставления этих прав всем детям без исключения. На данный момент большинство стран подписало Конвенцию о правах </a:t>
            </a:r>
            <a:r>
              <a:rPr lang="ru-RU" dirty="0" smtClean="0"/>
              <a:t>ребенка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Рисунок 48" descr="http://go1.imgsmail.ru/imgpreview?key=26089b747a7a4ae4&amp;mb=imgdb_preview_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Рисунок 51" descr="http://go3.imgsmail.ru/imgpreview?key=bee765b011c0ef6&amp;mb=imgdb_preview_4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Рисунок 54" descr="http://go3.imgsmail.ru/imgpreview?key=1a9c4608284b5b99&amp;mb=imgdb_preview_14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16824" cy="623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Рисунок 58" descr="http://go1.imgsmail.ru/imgpreview?key=7c3aa475cdb44d2a&amp;mb=imgdb_preview_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809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Рисунок 30" descr="http://go2.imgsmail.ru/imgpreview?key=1870817cb687af7d&amp;mb=imgdb_preview_6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5292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824536"/>
          </a:xfrm>
        </p:spPr>
        <p:txBody>
          <a:bodyPr>
            <a:noAutofit/>
          </a:bodyPr>
          <a:lstStyle/>
          <a:p>
            <a:r>
              <a:rPr lang="ru-RU" sz="7200" dirty="0" smtClean="0"/>
              <a:t>4 тур</a:t>
            </a:r>
            <a:br>
              <a:rPr lang="ru-RU" sz="7200" dirty="0" smtClean="0"/>
            </a:br>
            <a:r>
              <a:rPr lang="ru-RU" sz="7200" dirty="0" smtClean="0"/>
              <a:t>Их разыскивает……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Рисунок 33" descr="http://go1.imgsmail.ru/imgpreview?key=7c06da0a1fabdad4&amp;mb=imgdb_preview_19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Рисунок 36" descr="http://go3.imgsmail.ru/imgpreview?key=2a81d87b829741de&amp;mb=imgdb_preview_14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895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Рисунок 39" descr="http://go3.imgsmail.ru/imgpreview?key=2df562cc06467262&amp;mb=imgdb_preview_18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28092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Рисунок 42" descr="http://go4.imgsmail.ru/imgpreview?key=5145fb9dd6fb2a2d&amp;mb=imgdb_preview_5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ru-RU" sz="8800" dirty="0" smtClean="0"/>
              <a:t>1 тур </a:t>
            </a:r>
            <a:br>
              <a:rPr lang="ru-RU" sz="8800" dirty="0" smtClean="0"/>
            </a:br>
            <a:r>
              <a:rPr lang="ru-RU" sz="8800" dirty="0" smtClean="0"/>
              <a:t>Отгадай-ка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3204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&quot;Сказка о попе и о работнике его Балде&quot; - А.С. Пушкин Рисунки В.А. Милашевского Изд. 1963 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2493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4034" name="AutoShape 2" descr="&quot;Сказка о попе и о работнике его Балде&quot; - А.С. Пушкин Рисунки В.А. Милашевского Изд. 1963 г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4035" name="Рисунок 61" descr="http://eliseyka.ru/wp-content/uploads/2012/02/Sergeeva-exam.jpg?9b9a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5058" name="Рисунок 64" descr="http://go3.imgsmail.ru/imgpreview?key=107c56062fbcdbbe&amp;mb=imgdb_preview_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089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6082" name="Picture 2" descr="https://im3-tub-ru.yandex.net/i?id=bdbfb7ec582b31abaa37873d1574084d&amp;n=33&amp;h=190&amp;w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31290" y="358455"/>
            <a:ext cx="8661189" cy="5878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smtClean="0"/>
              <a:t>5 тур </a:t>
            </a:r>
            <a:br>
              <a:rPr lang="ru-RU" sz="7200" dirty="0" smtClean="0"/>
            </a:br>
            <a:r>
              <a:rPr lang="ru-RU" sz="7200" dirty="0" smtClean="0"/>
              <a:t>Разгадай пароль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24036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1Этим </a:t>
            </a:r>
            <a:r>
              <a:rPr lang="ru-RU" sz="2800" dirty="0"/>
              <a:t>паролем пользовались контрабандисты в фильме Гайдая «Бриллиантовая рука</a:t>
            </a:r>
            <a:r>
              <a:rPr lang="ru-RU" sz="2800" dirty="0" smtClean="0"/>
              <a:t>».</a:t>
            </a:r>
            <a:br>
              <a:rPr lang="ru-RU" sz="2800" dirty="0" smtClean="0"/>
            </a:br>
            <a:r>
              <a:rPr lang="ru-RU" sz="2800" dirty="0" smtClean="0"/>
              <a:t>2</a:t>
            </a:r>
            <a:r>
              <a:rPr lang="ru-RU" sz="2800" dirty="0"/>
              <a:t>У лесных зайцев нет клыков, а у городских «зайцев» нет именно этого. Чего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2800" dirty="0" smtClean="0"/>
              <a:t>3</a:t>
            </a:r>
            <a:r>
              <a:rPr lang="ru-RU" sz="2800" dirty="0"/>
              <a:t>Этот угонщик автомобилей был опытным страховым агентом, актером в самодеятельности, водителем-каскадером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3100" dirty="0" smtClean="0"/>
              <a:t>4</a:t>
            </a:r>
            <a:r>
              <a:rPr lang="ru-RU" sz="3100" dirty="0"/>
              <a:t>Эту птицу народная молва частенько обвиняет в воровстве ювелирных изделий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5</a:t>
            </a:r>
            <a:r>
              <a:rPr lang="ru-RU" sz="3100" dirty="0"/>
              <a:t>Его приговорили утопить в загородном пруду как беспризорного, беспаспортного, безработного.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90100"/>
            <a:ext cx="2311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79512" y="-1157738"/>
            <a:ext cx="84249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68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6888" algn="l"/>
              </a:tabLst>
            </a:pPr>
            <a:endParaRPr lang="ru-RU" sz="20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6Как звали капитана </a:t>
            </a:r>
            <a:r>
              <a:rPr lang="ru-RU" sz="2000" dirty="0" err="1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МУРа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поймавшего в трамвае Кирпича?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</a:tabLs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68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7В финале этого фильма один из героев публично провозгласил «Да здравствует наш суд – самый гуманный суд в мире!»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68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6888" algn="l"/>
              </a:tabLst>
            </a:pPr>
            <a:endParaRPr lang="ru-RU" sz="2000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68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79512" y="1988840"/>
            <a:ext cx="85324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8 «Избави Бог и нас от этаких судей!»-восклицал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А. Крылов. Кто же был героем басни?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51520" y="2971183"/>
            <a:ext cx="8532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9 Как появилось выражение: «Написано на лбу»?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1703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10Часть </a:t>
            </a:r>
            <a:r>
              <a:rPr lang="ru-RU" sz="2000" dirty="0"/>
              <a:t>одежды вора, имеющая обыкновение поддаваться действию огня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9512" y="-1633397"/>
            <a:ext cx="864096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Вопросы 6 тура.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Tahoma" pitchFamily="34" charset="0"/>
              </a:rPr>
              <a:t>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«ПРАВА И ОБЯЗАННОСТИ»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Tahoma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Распределить в два столбика права и обязанности школьника: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 бесплатное образование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 активность в приобретении знаний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 уважать мнение всех учащихся и учителей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 удобное рабочее место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 посещать школу в предназначенное для этого время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6 защита личной собственности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7 посещение школьных мероприятий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8 не пропускать занятия без уважительных причин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9 вести себя корректно на переменах и уроках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10 деловое сотрудничество с учителем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11 соблюдать ПДД и ППБ, а также технику безопасности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12 беречь школьное имущество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игру!</a:t>
            </a:r>
            <a:endParaRPr lang="ru-RU" dirty="0"/>
          </a:p>
        </p:txBody>
      </p:sp>
      <p:pic>
        <p:nvPicPr>
          <p:cNvPr id="1027" name="Picture 3" descr="G:\Фото\6. Май\21 мая. Последний звонок\е 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00799" cy="4857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Свидетельство о рождении. Что это за документ? О каком праве он напоминает?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1" descr="http://stranamasterov.ru/img4/i2014/09/25/305915_img_314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3529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Сердечко. Какое </a:t>
            </a:r>
            <a:r>
              <a:rPr lang="ru-RU" sz="2800" dirty="0" smtClean="0"/>
              <a:t>право </a:t>
            </a:r>
            <a:r>
              <a:rPr lang="ru-RU" sz="2800" dirty="0"/>
              <a:t>может обозначать сердце?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Рисунок 14" descr="http://go1.imgsmail.ru/imgpreview?key=4fe323222ab12160&amp;mb=imgdb_preview_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3100" dirty="0" smtClean="0"/>
              <a:t>Домик</a:t>
            </a:r>
            <a:r>
              <a:rPr lang="ru-RU" sz="3100" dirty="0"/>
              <a:t>. Почему здесь оказался домик? О </a:t>
            </a:r>
            <a:r>
              <a:rPr lang="ru-RU" sz="3100" dirty="0" smtClean="0"/>
              <a:t>каком праве </a:t>
            </a:r>
            <a:r>
              <a:rPr lang="ru-RU" sz="3100" dirty="0"/>
              <a:t>он напоминает?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Рисунок 18" descr="http://go2.imgsmail.ru/imgpreview?key=f011cced2511f56&amp;mb=imgdb_preview_1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9208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. О чем напомнил конверт?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Рисунок 21" descr="http://go2.imgsmail.ru/imgpreview?key=6829d9228cf2c08e&amp;mb=imgdb_preview_8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Букварь. О каком праве напоминает эта книга?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Рисунок 24" descr="http://go4.imgsmail.ru/imgpreview?key=5b2fbd6f636931ee&amp;mb=imgdb_preview_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6409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У</a:t>
            </a:r>
            <a:r>
              <a:rPr lang="ru-RU" sz="2800" dirty="0" smtClean="0"/>
              <a:t>тята </a:t>
            </a:r>
            <a:r>
              <a:rPr lang="ru-RU" sz="2800" dirty="0"/>
              <a:t>и утка. </a:t>
            </a:r>
            <a:r>
              <a:rPr lang="ru-RU" sz="2800" dirty="0" smtClean="0"/>
              <a:t>Какие права они заявляют?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Рисунок 27" descr="http://go4.imgsmail.ru/imgpreview?key=6dfd69a850e39411&amp;mb=imgdb_preview_1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450</Words>
  <Application>Microsoft Office PowerPoint</Application>
  <PresentationFormat>Экран (4:3)</PresentationFormat>
  <Paragraphs>87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День правовой  помощи детям 2017г.</vt:lpstr>
      <vt:lpstr>Игра «Прав ли ты?»</vt:lpstr>
      <vt:lpstr>1 тур  Отгадай-ка</vt:lpstr>
      <vt:lpstr> Свидетельство о рождении. Что это за документ? О каком праве он напоминает? </vt:lpstr>
      <vt:lpstr>Сердечко. Какое право может обозначать сердце? </vt:lpstr>
      <vt:lpstr> Домик. Почему здесь оказался домик? О каком праве он напоминает? </vt:lpstr>
      <vt:lpstr>. О чем напомнил конверт? </vt:lpstr>
      <vt:lpstr>Букварь. О каком праве напоминает эта книга? </vt:lpstr>
      <vt:lpstr>Утята и утка. Какие права они заявляют?</vt:lpstr>
      <vt:lpstr>2 тур Какие права здесь нарушены, нужно помочь сказочному герою защитить свои права: - </vt:lpstr>
      <vt:lpstr>Слайд 11</vt:lpstr>
      <vt:lpstr>Слайд 12</vt:lpstr>
      <vt:lpstr>Слайд 13</vt:lpstr>
      <vt:lpstr>   3 тур  Капитаны вперед!</vt:lpstr>
      <vt:lpstr>Слайд 15</vt:lpstr>
      <vt:lpstr>Слайд 16</vt:lpstr>
      <vt:lpstr>Слайд 17</vt:lpstr>
      <vt:lpstr>    4 тур Конкурс  Следствие ведут  Колобки ? </vt:lpstr>
      <vt:lpstr>Слайд 19</vt:lpstr>
      <vt:lpstr>Слайд 20</vt:lpstr>
      <vt:lpstr>Слайд 21</vt:lpstr>
      <vt:lpstr>Слайд 22</vt:lpstr>
      <vt:lpstr>Слайд 23</vt:lpstr>
      <vt:lpstr>Слайд 24</vt:lpstr>
      <vt:lpstr>4 тур Их разыскивает……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   5 тур  Разгадай пароль</vt:lpstr>
      <vt:lpstr>           1Этим паролем пользовались контрабандисты в фильме Гайдая «Бриллиантовая рука». 2У лесных зайцев нет клыков, а у городских «зайцев» нет именно этого. Чего? 3Этот угонщик автомобилей был опытным страховым агентом, актером в самодеятельности, водителем-каскадером. 4Эту птицу народная молва частенько обвиняет в воровстве ювелирных изделий. 5Его приговорили утопить в загородном пруду как беспризорного, беспаспортного, безработного.  </vt:lpstr>
      <vt:lpstr>Слайд 36</vt:lpstr>
      <vt:lpstr>Слайд 37</vt:lpstr>
      <vt:lpstr>Спасибо за игру!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правовой помощи детям</dc:title>
  <dc:creator>user</dc:creator>
  <cp:lastModifiedBy>Asus</cp:lastModifiedBy>
  <cp:revision>5</cp:revision>
  <dcterms:created xsi:type="dcterms:W3CDTF">2015-11-14T11:30:18Z</dcterms:created>
  <dcterms:modified xsi:type="dcterms:W3CDTF">2018-01-28T12:51:50Z</dcterms:modified>
</cp:coreProperties>
</file>