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BA04-F40B-4698-949F-5377E33C7A03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A766-821B-4D28-9C50-9BF347EB37D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BA04-F40B-4698-949F-5377E33C7A03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A766-821B-4D28-9C50-9BF347EB3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BA04-F40B-4698-949F-5377E33C7A03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A766-821B-4D28-9C50-9BF347EB3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BA04-F40B-4698-949F-5377E33C7A03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A766-821B-4D28-9C50-9BF347EB37D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BA04-F40B-4698-949F-5377E33C7A03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A766-821B-4D28-9C50-9BF347EB3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BA04-F40B-4698-949F-5377E33C7A03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A766-821B-4D28-9C50-9BF347EB37D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BA04-F40B-4698-949F-5377E33C7A03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A766-821B-4D28-9C50-9BF347EB37D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BA04-F40B-4698-949F-5377E33C7A03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A766-821B-4D28-9C50-9BF347EB3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BA04-F40B-4698-949F-5377E33C7A03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A766-821B-4D28-9C50-9BF347EB3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BA04-F40B-4698-949F-5377E33C7A03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A766-821B-4D28-9C50-9BF347EB37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BA04-F40B-4698-949F-5377E33C7A03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FA766-821B-4D28-9C50-9BF347EB37D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B94BA04-F40B-4698-949F-5377E33C7A03}" type="datetimeFigureOut">
              <a:rPr lang="ru-RU" smtClean="0"/>
              <a:t>13.12.2019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6FA766-821B-4D28-9C50-9BF347EB37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620688"/>
            <a:ext cx="7175351" cy="51845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400" dirty="0" smtClean="0"/>
              <a:t>Тесты по педагогике</a:t>
            </a:r>
            <a:br>
              <a:rPr lang="ru-RU" sz="4400" dirty="0" smtClean="0"/>
            </a:br>
            <a:r>
              <a:rPr lang="ru-RU" sz="4400" dirty="0" smtClean="0"/>
              <a:t>МКОУ </a:t>
            </a:r>
            <a:br>
              <a:rPr lang="ru-RU" sz="4400" dirty="0" smtClean="0"/>
            </a:br>
            <a:r>
              <a:rPr lang="ru-RU" sz="4400" dirty="0" smtClean="0"/>
              <a:t>« </a:t>
            </a:r>
            <a:r>
              <a:rPr lang="ru-RU" sz="4400" dirty="0" err="1" smtClean="0"/>
              <a:t>Горошихинская</a:t>
            </a:r>
            <a:r>
              <a:rPr lang="ru-RU" sz="4400" dirty="0" smtClean="0"/>
              <a:t> ОШ»</a:t>
            </a:r>
            <a:br>
              <a:rPr lang="ru-RU" sz="4400" dirty="0" smtClean="0"/>
            </a:br>
            <a:r>
              <a:rPr lang="ru-RU" sz="4400" dirty="0" smtClean="0"/>
              <a:t>2019г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339752" y="4581128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Проведен на методическом совещании 11.12.2019г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19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8784976" cy="3706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9. Наказание – это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 а) метод педагогического воздействия, предупреждающий нежелательные поступки,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б) метод выявления пороков развития личности,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в) основной метод воспитания и развития личности.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6690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640960" cy="38348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10. Личность в педагогике выражается совокупностью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а) знаний, умений и навыков,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 б) социальных качеств, приобретенных индивидом,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в) биологических и социальных признаков.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284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640960" cy="468435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11. Тесты -  Термин «педагогика»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а) предложен Вольтером для обозначения нового направления философии,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 б) восходит к древнегреческому источнику,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в) был признан в XIX веке в связи с успехами возрастной психологии.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4056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640960" cy="4259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12. Источники дошкольной педагогики как науки – это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а) народные сказки и легенды,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б) нормативные акты в сфере дошкольного образования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 в) экспериментальные исследования и передовой педагогический опыт.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094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712968" cy="43878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b="1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13. Термин «педагогика» произошел от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а) латинского «ребенок» + «воспитывать»,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б) греческого «ребенок» + «учить»,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 в) греческого «ребенок» + «водить».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671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568952" cy="510909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14. Предметом педагогики является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 а) процесс формирования и развития личности в ходе ее обучения и воспитания,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б) формирование дидактического инструментария для обучения ребенка,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в) нормативно-правовая база, обеспечивающая непрерывное образование ребенка.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012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640960" cy="38348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15. Образование – это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а) целенаправленный процесс воспитания и обучения,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б) процесс взаимодействия педагога и учащегося,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в) система государственных и муниципальных учреждений.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00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784976" cy="38348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16. Педагогика как наука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а) сформировалась в Древней Греции в трудах Аристотеля,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б) сформировалась в ХХ веке после появления работ Выготского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 в) сформировалась в XVII веке в работах Коменского.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19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712968" cy="4259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17. Дидактика – это раздел педагогики,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а) изучающий основы формирования личности в образовательном процессе,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 б) рассматривающий вопросы обучения,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в) изучающий вопросы воспитания.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6900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3"/>
            <a:ext cx="8830019" cy="55338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18. Государственные стандарты в педагогике – это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а) официальные, закрепленные документально требования, предъявляемые к содержанию образовательного процесса и его обеспечению,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б) максимальные показатели, к которым должны стремиться все учащиеся,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в) социально одобряемые результаты образовательной деятельности.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7994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7137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Calibri"/>
                <a:ea typeface="Calibri"/>
                <a:cs typeface="Times New Roman"/>
              </a:rPr>
              <a:t>1. К видам наказания в педагогике относятся: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а) моральное и словесное осуждение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Calibri"/>
                <a:ea typeface="Calibri"/>
                <a:cs typeface="Times New Roman"/>
              </a:rPr>
              <a:t>б) штрафы и взыскания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Calibri"/>
                <a:ea typeface="Calibri"/>
                <a:cs typeface="Times New Roman"/>
              </a:rPr>
              <a:t>в) лишение права на образование.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43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640960" cy="4259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19. Ступени школьного образования в РФ включают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а) начальное, среднее и старшее образование,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 б) начальное общее, основное общее и полное общее образование,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в) дошкольное, школьное и высшее образование.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7632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8640960" cy="510909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20. Самообразование – это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а) процесс получения знаний и формирования умений и навыков, инициированный учащимся вне рамок системы образования в любом возрасте,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б) обучение учащихся на дому со сдачей экзаменов в учебном заведении,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в) подготовка к итоговой аттестации вне учебного заведения.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4875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7056" y="559542"/>
            <a:ext cx="8245424" cy="468435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Тест № 21. Педагогический эксперимент –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а) самопроизвольное изменение педагогического процесса, мотивированное изменениями педагогических условий,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б) регистрация фактов в процессе обучения и воспитания,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в) контролируемое преобразование педагогического процесса для обоснования научной гипотезы.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4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640960" cy="38348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22. К методам педагогического исследования относятся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а) порицание и моральное осуждение,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б) поощрение и награждение,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в) изучение педагогической практики.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6865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568952" cy="4259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23. Системно-</a:t>
            </a:r>
            <a:r>
              <a:rPr lang="ru-RU" sz="2400" b="1" dirty="0" err="1" smtClean="0">
                <a:effectLst/>
                <a:latin typeface="Calibri"/>
                <a:ea typeface="Calibri"/>
                <a:cs typeface="Times New Roman"/>
              </a:rPr>
              <a:t>деятельностный</a:t>
            </a: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 подход в педагогике связан с именами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 а) Выготского, </a:t>
            </a:r>
            <a:r>
              <a:rPr lang="ru-RU" sz="2400" dirty="0" err="1" smtClean="0">
                <a:effectLst/>
                <a:latin typeface="Calibri"/>
                <a:ea typeface="Calibri"/>
                <a:cs typeface="Times New Roman"/>
              </a:rPr>
              <a:t>Эльконина</a:t>
            </a: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, Давыдова,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б) Коменского, Бэкона,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в) Зимней, Краевского, Лебедева.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9839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496944" cy="38348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24. Термин «зона ближайшего развития» предложен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а) Выготским,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б) </a:t>
            </a:r>
            <a:r>
              <a:rPr lang="ru-RU" sz="2400" dirty="0" err="1" smtClean="0">
                <a:effectLst/>
                <a:latin typeface="Calibri"/>
                <a:ea typeface="Calibri"/>
                <a:cs typeface="Times New Roman"/>
              </a:rPr>
              <a:t>Занковым</a:t>
            </a: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в) </a:t>
            </a:r>
            <a:r>
              <a:rPr lang="ru-RU" sz="2400" dirty="0" err="1" smtClean="0">
                <a:effectLst/>
                <a:latin typeface="Calibri"/>
                <a:ea typeface="Calibri"/>
                <a:cs typeface="Times New Roman"/>
              </a:rPr>
              <a:t>Элькониным</a:t>
            </a: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4594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568952" cy="4259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25. Формирующий эксперимент в педагогике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а) требует специально разработанных заданий для проверки педагогической гипотезы,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б) проводится втайне от учащихся в обязательном порядке,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в) синонимичен естественному эксперименту.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554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640960" cy="45735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26. Констатирующий эксперимент в педагогике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а) синонимичен формирующему,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б) направлен на обязательное изменение педагогических условий,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в) связан с измерениями фактического состояния элементов образовательного процесса.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4072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3"/>
            <a:ext cx="8496944" cy="468435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Тест. 27. Первые основополагающие исследования о возрастных особенностях детей дошкольного и младшего школьного возраста проводили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а) Пиаже, Выготский,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б) Бэкон, Коменский,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в) </a:t>
            </a:r>
            <a:r>
              <a:rPr lang="ru-RU" sz="2400" dirty="0" err="1" smtClean="0">
                <a:effectLst/>
                <a:latin typeface="Calibri"/>
                <a:ea typeface="Calibri"/>
                <a:cs typeface="Times New Roman"/>
              </a:rPr>
              <a:t>Монтессори</a:t>
            </a: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7158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850" y="560386"/>
            <a:ext cx="8496944" cy="4259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28. Теоретические основы развивающего обучения разрабатывали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а) Гальперин, Талызина,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б) </a:t>
            </a:r>
            <a:r>
              <a:rPr lang="ru-RU" sz="2400" dirty="0" err="1" smtClean="0">
                <a:effectLst/>
                <a:latin typeface="Calibri"/>
                <a:ea typeface="Calibri"/>
                <a:cs typeface="Times New Roman"/>
              </a:rPr>
              <a:t>Блонский</a:t>
            </a: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, Выготский,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в) </a:t>
            </a:r>
            <a:r>
              <a:rPr lang="ru-RU" sz="2400" dirty="0" err="1" smtClean="0">
                <a:effectLst/>
                <a:latin typeface="Calibri"/>
                <a:ea typeface="Calibri"/>
                <a:cs typeface="Times New Roman"/>
              </a:rPr>
              <a:t>Эльконин</a:t>
            </a: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, Давыдов.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666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1376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b="1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latin typeface="Calibri"/>
                <a:ea typeface="Calibri"/>
                <a:cs typeface="Times New Roman"/>
              </a:rPr>
              <a:t>2  </a:t>
            </a:r>
            <a:r>
              <a:rPr lang="ru-RU" sz="2400" b="1" dirty="0">
                <a:latin typeface="Calibri"/>
                <a:ea typeface="Calibri"/>
                <a:cs typeface="Times New Roman"/>
              </a:rPr>
              <a:t>Развитие педагогики обусловлено: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Calibri"/>
                <a:ea typeface="Calibri"/>
                <a:cs typeface="Times New Roman"/>
              </a:rPr>
              <a:t>а) чередой научно-технических революций в ХХ веке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,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Calibri"/>
                <a:ea typeface="Calibri"/>
                <a:cs typeface="Times New Roman"/>
              </a:rPr>
              <a:t>б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) осознанной потребностью общества в формировании подрастающего поколения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latin typeface="Calibri"/>
              <a:ea typeface="Calibri"/>
              <a:cs typeface="Times New Roman"/>
            </a:endParaRPr>
          </a:p>
          <a:p>
            <a:r>
              <a:rPr lang="ru-RU" sz="2400" dirty="0">
                <a:latin typeface="Calibri"/>
                <a:ea typeface="Calibri"/>
                <a:cs typeface="Times New Roman"/>
              </a:rPr>
              <a:t>в) вниманием элиты к проблемам развития низших социальных слоев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96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9124" y="476672"/>
            <a:ext cx="8496944" cy="38348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29. Игровая деятельность в младшем школьном возрасте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а) становится основной,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б) остается важной, но вспомогательной,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в) прекращается.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7186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24936" cy="38348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30. Личностное общение становится ведущей деятельностью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а) в подростковом возрасте,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б) в младшем школьном возрасте,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в) в дошкольном возрасте.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9457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640960" cy="38348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31. Принципы обучения впервые сформулировал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а) Аристотель,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б) Коменский,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в) Сухомлинский.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9235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640960" cy="38348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32. В переводе с греческого педагогика означает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а) «веду ребенка»,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б) «учу ребенка»,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в) «понимаю ребенка».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079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640960" cy="38348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33. Система педагогических наук включает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 а) дошкольную педагогику,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б) соционику,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в) возрастную психологию.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2744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640960" cy="38348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34. В когнитивную составляющую самосознания входит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а) самовоспитание,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б) саморазвитие,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 в) знание личности о себе.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5433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76672"/>
            <a:ext cx="8712968" cy="4259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Тест № 35. Личностные свойства, обусловленные социально, это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а) иерархические отношения,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б) ценностные отношения,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в) субъектно-объектные отношения.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9389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712968" cy="38348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36. Правило от легкого к трудному относится к принципу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а) систематичности и последовательности,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б) логичности,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в) аргументированности и доказательности.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245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712968" cy="4259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37. Внутреннее побуждение личности к тому или иному виду деятельности – это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а) повод,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б) мотив,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в) причина.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4725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640960" cy="4259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38. Целенаправленный процесс обучения и воспитания в интересах личности – это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а) образование,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б) развитие,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в) взросление.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3737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Calibri"/>
                <a:ea typeface="Calibri"/>
                <a:cs typeface="Times New Roman"/>
              </a:rPr>
              <a:t>3. Педагогика – это наука о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Calibri"/>
                <a:ea typeface="Calibri"/>
                <a:cs typeface="Times New Roman"/>
              </a:rPr>
              <a:t>а) воспитании ребенка в условиях образовательных учреждений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б) образовании и воспитании человека, преимущественно в детстве и юности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,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Calibri"/>
                <a:ea typeface="Calibri"/>
                <a:cs typeface="Times New Roman"/>
              </a:rPr>
              <a:t>в) свободном формировании личности человека с рождения до старости.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3355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348880"/>
            <a:ext cx="8496944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Спасибо за внимание !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483768" y="5373216"/>
            <a:ext cx="56797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Составила </a:t>
            </a:r>
            <a:r>
              <a:rPr lang="ru-RU" b="1" err="1" smtClean="0"/>
              <a:t>Зам</a:t>
            </a:r>
            <a:r>
              <a:rPr lang="ru-RU" b="1" smtClean="0"/>
              <a:t>. директора </a:t>
            </a:r>
            <a:r>
              <a:rPr lang="ru-RU" b="1" dirty="0" smtClean="0"/>
              <a:t>по УВР </a:t>
            </a:r>
            <a:r>
              <a:rPr lang="ru-RU" b="1" dirty="0" err="1" smtClean="0"/>
              <a:t>Куйрукова</a:t>
            </a:r>
            <a:r>
              <a:rPr lang="ru-RU" b="1" dirty="0" smtClean="0"/>
              <a:t> О.В</a:t>
            </a:r>
          </a:p>
          <a:p>
            <a:r>
              <a:rPr lang="ru-RU" b="1" dirty="0" smtClean="0"/>
              <a:t>                              2019г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1321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7704856" cy="3706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4. Социальная педагогика – это наука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 а) о воздействии социальной среды на формирование личности человека,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б) о воспитании ребенка в рамках системы образования,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в) о формах взаимодействия личности и общества.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4390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424936" cy="444531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5. Что собой представляет мировоззрение человека?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 а) Система взглядов человека на окружающую действительность – природу и общество.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б) Осознание собственного «я» в процессе социального взаимодействия.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в) Оценка деятельности государства с точки зрения гражданина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8714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1"/>
            <a:ext cx="8424936" cy="3706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6. Предметом педагогики выступает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а) процесс обучения ребенка в образовательных учреждениях,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б) процесс общения педагога с учеником,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в) процесс формирования и развития личности в ходе ее обучения и воспитания.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909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526" y="548680"/>
            <a:ext cx="8640960" cy="455611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Calibri"/>
                <a:ea typeface="Calibri"/>
                <a:cs typeface="Times New Roman"/>
              </a:rPr>
              <a:t>. </a:t>
            </a: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Социализация – это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а) процесс вхождения индивида в социальную среду путем овладения социальными нормами,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б) процесс обучения учащихся в дошкольных и школьных образовательных учреждениях,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в) процесс непрерывного образования индивида в течение его жизни</a:t>
            </a:r>
            <a:r>
              <a:rPr lang="ru-RU" dirty="0" smtClean="0">
                <a:effectLst/>
                <a:latin typeface="Calibri"/>
                <a:ea typeface="Calibri"/>
                <a:cs typeface="Times New Roman"/>
              </a:rPr>
              <a:t>.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2138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712968" cy="455611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effectLst/>
                <a:latin typeface="Calibri"/>
                <a:ea typeface="Calibri"/>
                <a:cs typeface="Times New Roman"/>
              </a:rPr>
              <a:t>8. Метод воспитания – это</a:t>
            </a: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а) способ стимулирования развития воспитуемого путем предъявления ему эталона,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б) актуальный для определенного возраста способ формирования знаний, умений и навыков,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24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в) способ воздействия на сознание, волю и чувства воспитуемого с целью выработки у него определенных убеждений.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958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100</TotalTime>
  <Words>1225</Words>
  <Application>Microsoft Office PowerPoint</Application>
  <PresentationFormat>Экран (4:3)</PresentationFormat>
  <Paragraphs>262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Воздушный поток</vt:lpstr>
      <vt:lpstr>Тесты по педагогике МКОУ  « Горошихинская ОШ» 2019г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Тесты по педагогике МКОУ « Горошихинская ОШ» 2019г</dc:title>
  <dc:creator>пк</dc:creator>
  <cp:lastModifiedBy>пк</cp:lastModifiedBy>
  <cp:revision>10</cp:revision>
  <dcterms:created xsi:type="dcterms:W3CDTF">2019-12-12T08:09:20Z</dcterms:created>
  <dcterms:modified xsi:type="dcterms:W3CDTF">2019-12-13T07:51:36Z</dcterms:modified>
</cp:coreProperties>
</file>