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1" r:id="rId6"/>
    <p:sldId id="266" r:id="rId7"/>
    <p:sldId id="267" r:id="rId8"/>
    <p:sldId id="263" r:id="rId9"/>
    <p:sldId id="269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6" r:id="rId20"/>
    <p:sldId id="278" r:id="rId21"/>
    <p:sldId id="288" r:id="rId22"/>
    <p:sldId id="279" r:id="rId23"/>
    <p:sldId id="282" r:id="rId24"/>
    <p:sldId id="281" r:id="rId25"/>
    <p:sldId id="287" r:id="rId26"/>
    <p:sldId id="280" r:id="rId27"/>
    <p:sldId id="284" r:id="rId28"/>
    <p:sldId id="283" r:id="rId29"/>
    <p:sldId id="265" r:id="rId30"/>
    <p:sldId id="285" r:id="rId31"/>
    <p:sldId id="289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82" autoAdjust="0"/>
    <p:restoredTop sz="94660"/>
  </p:normalViewPr>
  <p:slideViewPr>
    <p:cSldViewPr>
      <p:cViewPr>
        <p:scale>
          <a:sx n="64" d="100"/>
          <a:sy n="64" d="100"/>
        </p:scale>
        <p:origin x="-1668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resentations\9May\red-vasilki-mas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51950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3573016"/>
            <a:ext cx="7772400" cy="14700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9840" y="5085184"/>
            <a:ext cx="6400800" cy="12485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93D9E18-747B-49ED-8E43-1EAF6BABF5E0}" type="datetimeFigureOut">
              <a:rPr lang="ru-RU"/>
              <a:pPr>
                <a:defRPr/>
              </a:pPr>
              <a:t>13.04.2020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DC3DF0-25C4-47C8-BDB5-ABD06B666F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812392421"/>
      </p:ext>
    </p:extLst>
  </p:cSld>
  <p:clrMapOvr>
    <a:masterClrMapping/>
  </p:clrMapOvr>
  <p:transition spd="med" advTm="9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472B3-790E-4199-BFC4-52977B750205}" type="datetimeFigureOut">
              <a:rPr lang="ru-RU"/>
              <a:pPr>
                <a:defRPr/>
              </a:pPr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1C9D7-1C3E-4A5B-ADED-61F82F52FA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636814678"/>
      </p:ext>
    </p:extLst>
  </p:cSld>
  <p:clrMapOvr>
    <a:masterClrMapping/>
  </p:clrMapOvr>
  <p:transition spd="med" advTm="9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8CBC8-A420-4176-9DFE-7507F87086BA}" type="datetimeFigureOut">
              <a:rPr lang="ru-RU"/>
              <a:pPr>
                <a:defRPr/>
              </a:pPr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88725-E3EA-49AF-A419-211EACF545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7150695"/>
      </p:ext>
    </p:extLst>
  </p:cSld>
  <p:clrMapOvr>
    <a:masterClrMapping/>
  </p:clrMapOvr>
  <p:transition spd="med" advTm="9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CB109-06EC-4A47-93C7-B8ACF6D219C9}" type="datetimeFigureOut">
              <a:rPr lang="ru-RU"/>
              <a:pPr>
                <a:defRPr/>
              </a:pPr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D8043-9868-42AD-B234-04B730B1B5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235775927"/>
      </p:ext>
    </p:extLst>
  </p:cSld>
  <p:clrMapOvr>
    <a:masterClrMapping/>
  </p:clrMapOvr>
  <p:transition spd="med" advTm="9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56BDE-816A-4652-B8EA-9F9D83DEB059}" type="datetimeFigureOut">
              <a:rPr lang="ru-RU"/>
              <a:pPr>
                <a:defRPr/>
              </a:pPr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25DEF-C806-4E9D-BBA5-7DD8827C95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039905372"/>
      </p:ext>
    </p:extLst>
  </p:cSld>
  <p:clrMapOvr>
    <a:masterClrMapping/>
  </p:clrMapOvr>
  <p:transition spd="med" advTm="9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63136-EB78-4079-98C5-F61CB157B75A}" type="datetimeFigureOut">
              <a:rPr lang="ru-RU"/>
              <a:pPr>
                <a:defRPr/>
              </a:pPr>
              <a:t>13.04.2020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B9929-28CE-499E-B140-96AA848EA5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642705993"/>
      </p:ext>
    </p:extLst>
  </p:cSld>
  <p:clrMapOvr>
    <a:masterClrMapping/>
  </p:clrMapOvr>
  <p:transition spd="med" advTm="9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ABEB0-FFCD-4736-B0D4-B75D352B6E74}" type="datetimeFigureOut">
              <a:rPr lang="ru-RU"/>
              <a:pPr>
                <a:defRPr/>
              </a:pPr>
              <a:t>13.04.2020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AE7846-007F-45EC-B146-03928CF056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881828249"/>
      </p:ext>
    </p:extLst>
  </p:cSld>
  <p:clrMapOvr>
    <a:masterClrMapping/>
  </p:clrMapOvr>
  <p:transition spd="med" advTm="9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5F929-3F5A-4D0D-B001-E55B9D51A326}" type="datetimeFigureOut">
              <a:rPr lang="ru-RU"/>
              <a:pPr>
                <a:defRPr/>
              </a:pPr>
              <a:t>13.04.2020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81AB3-101B-4C61-B792-E4569E137E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9850216"/>
      </p:ext>
    </p:extLst>
  </p:cSld>
  <p:clrMapOvr>
    <a:masterClrMapping/>
  </p:clrMapOvr>
  <p:transition spd="med" advTm="9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1E0EB-9E41-4B1C-B148-D4C67B50D9A4}" type="datetimeFigureOut">
              <a:rPr lang="ru-RU"/>
              <a:pPr>
                <a:defRPr/>
              </a:pPr>
              <a:t>13.04.2020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702D5-4A4C-4E61-BE6B-D070F86BD8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102680149"/>
      </p:ext>
    </p:extLst>
  </p:cSld>
  <p:clrMapOvr>
    <a:masterClrMapping/>
  </p:clrMapOvr>
  <p:transition spd="med" advTm="9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A0ABA-8B50-41F7-B33D-EBE728EB9CEA}" type="datetimeFigureOut">
              <a:rPr lang="ru-RU"/>
              <a:pPr>
                <a:defRPr/>
              </a:pPr>
              <a:t>13.04.2020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3E615-922D-49D5-A21B-108E49F436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40906082"/>
      </p:ext>
    </p:extLst>
  </p:cSld>
  <p:clrMapOvr>
    <a:masterClrMapping/>
  </p:clrMapOvr>
  <p:transition spd="med" advTm="9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E509A-872B-4A94-98FA-1E531F720F78}" type="datetimeFigureOut">
              <a:rPr lang="ru-RU"/>
              <a:pPr>
                <a:defRPr/>
              </a:pPr>
              <a:t>13.04.2020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21BEC-8020-4AAB-B31E-F45FBA7AA0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584499848"/>
      </p:ext>
    </p:extLst>
  </p:cSld>
  <p:clrMapOvr>
    <a:masterClrMapping/>
  </p:clrMapOvr>
  <p:transition spd="med" advTm="9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esentations\9May\red-vasilki-slaid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19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1E5AE10-9CA3-4068-90FC-40FF1F1A2288}" type="datetimeFigureOut">
              <a:rPr lang="ru-RU"/>
              <a:pPr>
                <a:defRPr/>
              </a:pPr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582CA8E-5672-4746-AAD1-0E04D771E3E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9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iff"/><Relationship Id="rId3" Type="http://schemas.openxmlformats.org/officeDocument/2006/relationships/image" Target="../media/image65.tiff"/><Relationship Id="rId7" Type="http://schemas.openxmlformats.org/officeDocument/2006/relationships/image" Target="../media/image69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f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9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Имён героев никогда не позабудем!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dirty="0" smtClean="0"/>
              <a:t>   </a:t>
            </a:r>
            <a:endParaRPr lang="ru-RU" sz="3200" dirty="0"/>
          </a:p>
        </p:txBody>
      </p:sp>
      <p:pic>
        <p:nvPicPr>
          <p:cNvPr id="10" name="Picture 2" descr="C:\Users\User\Pictures\до берл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00504"/>
            <a:ext cx="4214809" cy="285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User\Pictures\рейхста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4000504"/>
            <a:ext cx="4929190" cy="2857496"/>
          </a:xfrm>
          <a:prstGeom prst="rect">
            <a:avLst/>
          </a:prstGeom>
          <a:noFill/>
        </p:spPr>
      </p:pic>
      <p:pic>
        <p:nvPicPr>
          <p:cNvPr id="15" name="Picture 8" descr="C:\Users\User\Downloads\парт.jpg"/>
          <p:cNvPicPr>
            <a:picLocks noChangeAspect="1" noChangeArrowheads="1"/>
          </p:cNvPicPr>
          <p:nvPr/>
        </p:nvPicPr>
        <p:blipFill>
          <a:blip r:embed="rId4" cstate="print"/>
          <a:srcRect t="1401" b="24370"/>
          <a:stretch>
            <a:fillRect/>
          </a:stretch>
        </p:blipFill>
        <p:spPr bwMode="auto">
          <a:xfrm>
            <a:off x="0" y="928670"/>
            <a:ext cx="4286248" cy="3071834"/>
          </a:xfrm>
          <a:prstGeom prst="rect">
            <a:avLst/>
          </a:prstGeom>
          <a:noFill/>
        </p:spPr>
      </p:pic>
      <p:pic>
        <p:nvPicPr>
          <p:cNvPr id="16" name="Picture 3" descr="C:\Users\User\Pictures\катюша.jpg"/>
          <p:cNvPicPr>
            <a:picLocks noChangeAspect="1" noChangeArrowheads="1"/>
          </p:cNvPicPr>
          <p:nvPr/>
        </p:nvPicPr>
        <p:blipFill>
          <a:blip r:embed="rId5" cstate="print"/>
          <a:srcRect b="13306"/>
          <a:stretch>
            <a:fillRect/>
          </a:stretch>
        </p:blipFill>
        <p:spPr bwMode="auto">
          <a:xfrm>
            <a:off x="4243726" y="928670"/>
            <a:ext cx="4900274" cy="307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05395866"/>
      </p:ext>
    </p:extLst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6908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И мирных дней отсчёт ведёт Отчизна! 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Picture 2" descr="F:\ветераны\IMG_20180305_203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00" t="6328" r="7500" b="11405"/>
          <a:stretch>
            <a:fillRect/>
          </a:stretch>
        </p:blipFill>
        <p:spPr bwMode="auto">
          <a:xfrm>
            <a:off x="0" y="1285860"/>
            <a:ext cx="9001149" cy="557214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Людьми  пусть правит  мир и доброта !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Picture 2" descr="F:\9 мая\Акция  Добр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757" r="5405"/>
          <a:stretch>
            <a:fillRect/>
          </a:stretch>
        </p:blipFill>
        <p:spPr bwMode="auto">
          <a:xfrm>
            <a:off x="285720" y="3495195"/>
            <a:ext cx="4857784" cy="33628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9302" b="15485"/>
          <a:stretch>
            <a:fillRect/>
          </a:stretch>
        </p:blipFill>
        <p:spPr bwMode="auto">
          <a:xfrm>
            <a:off x="314678" y="1142985"/>
            <a:ext cx="4828858" cy="257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User\Pictures\символ.jpg"/>
          <p:cNvPicPr>
            <a:picLocks noChangeAspect="1" noChangeArrowheads="1"/>
          </p:cNvPicPr>
          <p:nvPr/>
        </p:nvPicPr>
        <p:blipFill>
          <a:blip r:embed="rId4" cstate="print"/>
          <a:srcRect l="26786"/>
          <a:stretch>
            <a:fillRect/>
          </a:stretch>
        </p:blipFill>
        <p:spPr bwMode="auto">
          <a:xfrm>
            <a:off x="5572132" y="1357298"/>
            <a:ext cx="3071834" cy="2214578"/>
          </a:xfrm>
          <a:prstGeom prst="ellipse">
            <a:avLst/>
          </a:prstGeom>
          <a:noFill/>
        </p:spPr>
      </p:pic>
      <p:pic>
        <p:nvPicPr>
          <p:cNvPr id="7" name="Picture 3" descr="C:\Users\User\Pictures\ветв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3786190"/>
            <a:ext cx="1531313" cy="928694"/>
          </a:xfrm>
          <a:prstGeom prst="ellipse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28728" y="6500834"/>
            <a:ext cx="25651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Акция «Твори добро!»  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Пусть будет День Победы над фашизмом-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6" name="Picture 2" descr="F:\9 мая\Бессмертный полк д.Гороших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1053" b="13450"/>
          <a:stretch>
            <a:fillRect/>
          </a:stretch>
        </p:blipFill>
        <p:spPr bwMode="auto">
          <a:xfrm>
            <a:off x="3929058" y="1071546"/>
            <a:ext cx="5214942" cy="30003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050" name="Picture 2" descr="F:\9 мая\Чтим память павши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4071942"/>
            <a:ext cx="5214942" cy="28228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14942" y="3786190"/>
            <a:ext cx="32147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Акция «Бессмертный полк»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ser\Desktop\IMG_20190508_113816.jpg"/>
          <p:cNvPicPr>
            <a:picLocks noChangeAspect="1" noChangeArrowheads="1"/>
          </p:cNvPicPr>
          <p:nvPr/>
        </p:nvPicPr>
        <p:blipFill>
          <a:blip r:embed="rId4" cstate="print"/>
          <a:srcRect r="29825"/>
          <a:stretch>
            <a:fillRect/>
          </a:stretch>
        </p:blipFill>
        <p:spPr bwMode="auto">
          <a:xfrm>
            <a:off x="0" y="1071546"/>
            <a:ext cx="3929058" cy="450059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71472" y="5786454"/>
            <a:ext cx="30718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Доклад «Военная техника»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          </a:t>
            </a:r>
            <a:r>
              <a:rPr lang="ru-RU" b="1" i="1" dirty="0" err="1" smtClean="0">
                <a:solidFill>
                  <a:srgbClr val="FF0000"/>
                </a:solidFill>
              </a:rPr>
              <a:t>Штукерт</a:t>
            </a:r>
            <a:r>
              <a:rPr lang="ru-RU" b="1" i="1" dirty="0" smtClean="0">
                <a:solidFill>
                  <a:srgbClr val="FF0000"/>
                </a:solidFill>
              </a:rPr>
              <a:t> Артур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Победой  МИРА на Планете навсегда!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5" name="Picture 3" descr="F:\9 мая\Митинг 9 мая.jpg"/>
          <p:cNvPicPr>
            <a:picLocks noChangeAspect="1" noChangeArrowheads="1"/>
          </p:cNvPicPr>
          <p:nvPr/>
        </p:nvPicPr>
        <p:blipFill>
          <a:blip r:embed="rId2" cstate="print"/>
          <a:srcRect l="6281" t="18373"/>
          <a:stretch>
            <a:fillRect/>
          </a:stretch>
        </p:blipFill>
        <p:spPr bwMode="auto">
          <a:xfrm>
            <a:off x="0" y="857232"/>
            <a:ext cx="4643438" cy="25717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" name="Picture 5" descr="F:\9 мая\IMG_20180508_231315.jpg"/>
          <p:cNvPicPr>
            <a:picLocks noChangeAspect="1" noChangeArrowheads="1"/>
          </p:cNvPicPr>
          <p:nvPr/>
        </p:nvPicPr>
        <p:blipFill>
          <a:blip r:embed="rId3" cstate="print"/>
          <a:srcRect b="6521"/>
          <a:stretch>
            <a:fillRect/>
          </a:stretch>
        </p:blipFill>
        <p:spPr bwMode="auto">
          <a:xfrm>
            <a:off x="0" y="3429000"/>
            <a:ext cx="4857784" cy="3429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6" name="Picture 2" descr="F:\9 мая\Акция Письмо солдат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428999"/>
            <a:ext cx="4286248" cy="343001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72132" y="6215082"/>
            <a:ext cx="29274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Акция «Письмо ветерану»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esktop\IMG_20190509_120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928670"/>
            <a:ext cx="4500562" cy="2518190"/>
          </a:xfrm>
          <a:prstGeom prst="rect">
            <a:avLst/>
          </a:prstGeom>
          <a:noFill/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Пусть люди этот ДЕНЬ не позабудут !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Picture 2" descr="F:\9 мая\DSC01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625"/>
          <a:stretch>
            <a:fillRect/>
          </a:stretch>
        </p:blipFill>
        <p:spPr bwMode="auto">
          <a:xfrm>
            <a:off x="214282" y="1214422"/>
            <a:ext cx="3643338" cy="321598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7" name="Picture 6" descr="F:\9 мая\DSC01706.JPG"/>
          <p:cNvPicPr>
            <a:picLocks noChangeAspect="1" noChangeArrowheads="1"/>
          </p:cNvPicPr>
          <p:nvPr/>
        </p:nvPicPr>
        <p:blipFill>
          <a:blip r:embed="rId3" cstate="print"/>
          <a:srcRect l="32004" t="26155" r="11214"/>
          <a:stretch>
            <a:fillRect/>
          </a:stretch>
        </p:blipFill>
        <p:spPr bwMode="auto">
          <a:xfrm>
            <a:off x="3778018" y="1214422"/>
            <a:ext cx="2794246" cy="271464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8" name="Picture 4" descr="F:\9 мая\DSC01727.JPG"/>
          <p:cNvPicPr>
            <a:picLocks noChangeAspect="1" noChangeArrowheads="1"/>
          </p:cNvPicPr>
          <p:nvPr/>
        </p:nvPicPr>
        <p:blipFill>
          <a:blip r:embed="rId4" cstate="print"/>
          <a:srcRect l="48982"/>
          <a:stretch>
            <a:fillRect/>
          </a:stretch>
        </p:blipFill>
        <p:spPr bwMode="auto">
          <a:xfrm>
            <a:off x="6572264" y="1214422"/>
            <a:ext cx="2428892" cy="264320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9" name="Picture 2" descr="F:\День здоровья\Зарница\DSC016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786190"/>
            <a:ext cx="4357718" cy="307181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0" name="Picture 3" descr="F:\День здоровья\Зарница\DSC016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1" y="3786190"/>
            <a:ext cx="4429155" cy="307181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357554" y="6215082"/>
            <a:ext cx="27860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Военная игра  «Зарница»  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Пусть Память сохранит те ИМЕНА,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22906" r="37044" b="2317"/>
          <a:stretch/>
        </p:blipFill>
        <p:spPr bwMode="auto">
          <a:xfrm>
            <a:off x="2428860" y="1357298"/>
            <a:ext cx="4286280" cy="52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User\Desktop\IMG_20200303_102950.jpg"/>
          <p:cNvPicPr>
            <a:picLocks noChangeAspect="1" noChangeArrowheads="1"/>
          </p:cNvPicPr>
          <p:nvPr/>
        </p:nvPicPr>
        <p:blipFill>
          <a:blip r:embed="rId3" cstate="print"/>
          <a:srcRect l="59351" t="35292" r="7372" b="23937"/>
          <a:stretch>
            <a:fillRect/>
          </a:stretch>
        </p:blipFill>
        <p:spPr bwMode="auto">
          <a:xfrm>
            <a:off x="0" y="642918"/>
            <a:ext cx="9144000" cy="585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857250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           Которые приблизили ПОБЕДУ -</a:t>
            </a:r>
            <a:endParaRPr lang="ru-RU" sz="3600" i="1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User\Desktop\Фото школа\горош\телеф\IMG_20180506_223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6411"/>
            <a:ext cx="4357686" cy="309637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F:\9 мая\Конкурс рисунков.jpg"/>
          <p:cNvPicPr>
            <a:picLocks noChangeAspect="1" noChangeArrowheads="1"/>
          </p:cNvPicPr>
          <p:nvPr/>
        </p:nvPicPr>
        <p:blipFill>
          <a:blip r:embed="rId3" cstate="print"/>
          <a:srcRect t="11111" r="4969" b="11110"/>
          <a:stretch>
            <a:fillRect/>
          </a:stretch>
        </p:blipFill>
        <p:spPr bwMode="auto">
          <a:xfrm>
            <a:off x="-1" y="3857628"/>
            <a:ext cx="4846755" cy="3000372"/>
          </a:xfrm>
          <a:prstGeom prst="rect">
            <a:avLst/>
          </a:prstGeom>
          <a:noFill/>
        </p:spPr>
      </p:pic>
      <p:pic>
        <p:nvPicPr>
          <p:cNvPr id="11" name="Picture 2" descr="F:\фотоаппарат\IMG_20191101_165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5" y="785794"/>
            <a:ext cx="4786315" cy="3070683"/>
          </a:xfrm>
          <a:prstGeom prst="rect">
            <a:avLst/>
          </a:prstGeom>
          <a:noFill/>
        </p:spPr>
      </p:pic>
      <p:pic>
        <p:nvPicPr>
          <p:cNvPr id="12" name="Picture 2" descr="F:\9 мая\Конкурс рисунков к 9 мая.jpg"/>
          <p:cNvPicPr>
            <a:picLocks noChangeAspect="1" noChangeArrowheads="1"/>
          </p:cNvPicPr>
          <p:nvPr/>
        </p:nvPicPr>
        <p:blipFill>
          <a:blip r:embed="rId5" cstate="print"/>
          <a:srcRect l="2941" t="4346" r="8823" b="9406"/>
          <a:stretch>
            <a:fillRect/>
          </a:stretch>
        </p:blipFill>
        <p:spPr bwMode="auto">
          <a:xfrm>
            <a:off x="4572000" y="3834583"/>
            <a:ext cx="4572000" cy="3023417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28688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Своими жизнями перечеркнув, «война»…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9" name="Picture 5" descr="F:\День здоровья\турслет 2018\IMG_20180928_103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7"/>
            <a:ext cx="4572000" cy="309896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F:\День здоровья\турслет 2018\IMG_20180928_101450.jpg"/>
          <p:cNvPicPr>
            <a:picLocks noChangeAspect="1" noChangeArrowheads="1"/>
          </p:cNvPicPr>
          <p:nvPr/>
        </p:nvPicPr>
        <p:blipFill>
          <a:blip r:embed="rId3" cstate="print"/>
          <a:srcRect t="27586"/>
          <a:stretch>
            <a:fillRect/>
          </a:stretch>
        </p:blipFill>
        <p:spPr bwMode="auto">
          <a:xfrm>
            <a:off x="0" y="4071918"/>
            <a:ext cx="4786314" cy="2786082"/>
          </a:xfrm>
          <a:prstGeom prst="rect">
            <a:avLst/>
          </a:prstGeom>
          <a:noFill/>
        </p:spPr>
      </p:pic>
      <p:pic>
        <p:nvPicPr>
          <p:cNvPr id="12" name="Picture 2" descr="C:\Users\User\Desktop\Фото школа\последняя\IMG_20190901_110111.jpg"/>
          <p:cNvPicPr>
            <a:picLocks noChangeAspect="1" noChangeArrowheads="1"/>
          </p:cNvPicPr>
          <p:nvPr/>
        </p:nvPicPr>
        <p:blipFill>
          <a:blip r:embed="rId4" cstate="print"/>
          <a:srcRect t="13333"/>
          <a:stretch>
            <a:fillRect/>
          </a:stretch>
        </p:blipFill>
        <p:spPr bwMode="auto">
          <a:xfrm>
            <a:off x="4500562" y="1000108"/>
            <a:ext cx="4643438" cy="3071834"/>
          </a:xfrm>
          <a:prstGeom prst="rect">
            <a:avLst/>
          </a:prstGeom>
          <a:noFill/>
        </p:spPr>
      </p:pic>
      <p:pic>
        <p:nvPicPr>
          <p:cNvPr id="13" name="Picture 3" descr="F:\День здоровья\турслет 2018\IMG_20180928_1015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000504"/>
            <a:ext cx="4429124" cy="28574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714745" y="6286520"/>
            <a:ext cx="24288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  Туристический слёт  </a:t>
            </a:r>
            <a:r>
              <a:rPr lang="ru-RU" b="1" dirty="0" smtClean="0">
                <a:solidFill>
                  <a:srgbClr val="FF0000"/>
                </a:solidFill>
              </a:rPr>
              <a:t>  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xn----7sbbjzaocjpiahtt5d7bi5k.xn--p1ai/wp-content/uploads/2019/05/IMG_20190509_120341.jpg"/>
          <p:cNvPicPr>
            <a:picLocks noGrp="1"/>
          </p:cNvPicPr>
          <p:nvPr>
            <p:ph idx="4294967295"/>
          </p:nvPr>
        </p:nvPicPr>
        <p:blipFill>
          <a:blip r:embed="rId2" cstate="print"/>
          <a:srcRect b="32359"/>
          <a:stretch>
            <a:fillRect/>
          </a:stretch>
        </p:blipFill>
        <p:spPr bwMode="auto">
          <a:xfrm>
            <a:off x="0" y="2000240"/>
            <a:ext cx="9144000" cy="485776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itchFamily="18" charset="0"/>
              </a:rPr>
              <a:t>Четыре года испытаний страшных!..</a:t>
            </a:r>
            <a:br>
              <a:rPr lang="ru-RU" sz="36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itchFamily="18" charset="0"/>
              </a:rPr>
            </a:br>
            <a:r>
              <a:rPr lang="ru-RU" sz="36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itchFamily="18" charset="0"/>
              </a:rPr>
              <a:t>    МИР ПАВШИМ!.. – Ушедшим...</a:t>
            </a:r>
          </a:p>
          <a:p>
            <a:pPr algn="ctr"/>
            <a:r>
              <a:rPr lang="ru-RU" sz="36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itchFamily="18" charset="0"/>
              </a:rPr>
              <a:t> Не   вернувшимся домой!..</a:t>
            </a:r>
            <a:endParaRPr lang="ru-RU" sz="3600" dirty="0"/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654164"/>
          </a:xfrm>
        </p:spPr>
        <p:txBody>
          <a:bodyPr/>
          <a:lstStyle/>
          <a:p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МКОУ «</a:t>
            </a:r>
            <a:r>
              <a:rPr lang="ru-RU" sz="2400" b="1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Горошихинская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основная школа» </a:t>
            </a:r>
            <a:r>
              <a:rPr lang="ru-RU" sz="24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</a:br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2000" b="1" i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                                                                                      </a:t>
            </a:r>
            <a:r>
              <a:rPr lang="ru-RU" sz="2000" b="1" i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Посвящается 75-летию Победы  </a:t>
            </a:r>
            <a:r>
              <a:rPr lang="ru-RU" sz="2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2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</a:br>
            <a:endParaRPr lang="ru-RU" sz="24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28802"/>
            <a:ext cx="9144000" cy="1785950"/>
          </a:xfrm>
        </p:spPr>
        <p:txBody>
          <a:bodyPr/>
          <a:lstStyle/>
          <a:p>
            <a:pPr algn="ctr">
              <a:buNone/>
              <a:defRPr/>
            </a:pPr>
            <a:endParaRPr lang="ru-RU" sz="3600" b="1" i="1" dirty="0" smtClean="0">
              <a:solidFill>
                <a:schemeClr val="bg1"/>
              </a:solidFill>
            </a:endParaRPr>
          </a:p>
          <a:p>
            <a:pPr algn="ctr">
              <a:buNone/>
              <a:defRPr/>
            </a:pPr>
            <a:r>
              <a:rPr lang="ru-RU" sz="4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Мы – наследники Великой Победы!</a:t>
            </a:r>
          </a:p>
          <a:p>
            <a:pPr algn="ctr">
              <a:buNone/>
              <a:defRPr/>
            </a:pPr>
            <a:endParaRPr lang="ru-RU" sz="2400" b="1" i="1" dirty="0" smtClean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  <a:p>
            <a:pPr algn="ctr">
              <a:buNone/>
              <a:defRPr/>
            </a:pPr>
            <a:endParaRPr lang="ru-RU" sz="2400" b="1" i="1" dirty="0" smtClean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  <a:p>
            <a:pPr algn="ctr">
              <a:buNone/>
              <a:defRPr/>
            </a:pPr>
            <a:endParaRPr lang="ru-RU" sz="4000" b="1" i="1" dirty="0" smtClean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  <a:p>
            <a:pPr algn="ctr">
              <a:buNone/>
              <a:defRPr/>
            </a:pPr>
            <a:endParaRPr lang="ru-RU" sz="4000" b="1" i="1" dirty="0" smtClean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  <a:p>
            <a:pPr algn="ctr">
              <a:buNone/>
              <a:defRPr/>
            </a:pPr>
            <a:endParaRPr lang="ru-RU" sz="2400" b="1" i="1" dirty="0" smtClean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  <a:defRPr/>
            </a:pP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д. </a:t>
            </a:r>
            <a:r>
              <a:rPr lang="ru-RU" sz="2400" b="1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Горошиха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, 2020</a:t>
            </a:r>
          </a:p>
          <a:p>
            <a:pPr>
              <a:buNone/>
              <a:defRPr/>
            </a:pPr>
            <a:endParaRPr lang="ru-RU" sz="9600" b="1" i="1" dirty="0" smtClean="0">
              <a:solidFill>
                <a:srgbClr val="C00000"/>
              </a:solidFill>
            </a:endParaRPr>
          </a:p>
          <a:p>
            <a:pPr>
              <a:buNone/>
              <a:defRPr/>
            </a:pPr>
            <a:endParaRPr lang="ru-RU" sz="2800" b="1" i="1" dirty="0" smtClean="0">
              <a:solidFill>
                <a:srgbClr val="C00000"/>
              </a:solidFill>
            </a:endParaRPr>
          </a:p>
          <a:p>
            <a:pPr>
              <a:buNone/>
              <a:defRPr/>
            </a:pPr>
            <a:endParaRPr lang="ru-RU" sz="9600" b="1" i="1" dirty="0" smtClean="0">
              <a:solidFill>
                <a:srgbClr val="C00000"/>
              </a:solidFill>
            </a:endParaRPr>
          </a:p>
          <a:p>
            <a:pPr>
              <a:buNone/>
              <a:defRPr/>
            </a:pPr>
            <a:endParaRPr lang="ru-RU" sz="6600" b="1" i="1" dirty="0" smtClean="0">
              <a:solidFill>
                <a:srgbClr val="C00000"/>
              </a:solidFill>
            </a:endParaRPr>
          </a:p>
          <a:p>
            <a:pPr>
              <a:buNone/>
              <a:defRPr/>
            </a:pPr>
            <a:r>
              <a:rPr lang="ru-RU" sz="6600" b="1" i="1" dirty="0" smtClean="0">
                <a:solidFill>
                  <a:srgbClr val="C00000"/>
                </a:solidFill>
              </a:rPr>
              <a:t> </a:t>
            </a:r>
          </a:p>
          <a:p>
            <a:pPr>
              <a:buNone/>
              <a:defRPr/>
            </a:pPr>
            <a:endParaRPr lang="ru-RU" sz="6600" b="1" i="1" dirty="0" smtClean="0">
              <a:solidFill>
                <a:srgbClr val="C00000"/>
              </a:solidFill>
            </a:endParaRPr>
          </a:p>
          <a:p>
            <a:pPr>
              <a:buNone/>
              <a:defRPr/>
            </a:pPr>
            <a:r>
              <a:rPr lang="ru-RU" sz="4800" b="1" i="1" dirty="0" smtClean="0">
                <a:solidFill>
                  <a:srgbClr val="C00000"/>
                </a:solidFill>
              </a:rPr>
              <a:t>                              </a:t>
            </a:r>
          </a:p>
          <a:p>
            <a:pPr algn="ctr">
              <a:buNone/>
              <a:defRPr/>
            </a:pPr>
            <a:endParaRPr lang="ru-RU" sz="4800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sz="4800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sz="4800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sz="4800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sz="4800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sz="4800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sz="4800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sz="4800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sz="4800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sz="4800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sz="7200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sz="7200" b="1" i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-5373409"/>
            <a:ext cx="4572000" cy="41242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ru-RU" b="1" i="1" dirty="0" smtClean="0">
                <a:solidFill>
                  <a:srgbClr val="C00000"/>
                </a:solidFill>
              </a:rPr>
              <a:t>                          </a:t>
            </a:r>
          </a:p>
          <a:p>
            <a:pPr algn="ctr">
              <a:buNone/>
              <a:defRPr/>
            </a:pPr>
            <a:endParaRPr lang="ru-RU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sz="3200" b="1" i="1" dirty="0" smtClean="0">
              <a:solidFill>
                <a:srgbClr val="C00000"/>
              </a:solidFill>
            </a:endParaRPr>
          </a:p>
          <a:p>
            <a:pPr algn="ctr">
              <a:buNone/>
              <a:defRPr/>
            </a:pPr>
            <a:endParaRPr lang="ru-RU" sz="3200" b="1" i="1" dirty="0" smtClean="0">
              <a:solidFill>
                <a:srgbClr val="C00000"/>
              </a:solidFill>
            </a:endParaRPr>
          </a:p>
        </p:txBody>
      </p:sp>
      <p:pic>
        <p:nvPicPr>
          <p:cNvPr id="5" name="Picture 3" descr="F:\9 мая\Чтим память павших.jpg"/>
          <p:cNvPicPr>
            <a:picLocks noChangeAspect="1" noChangeArrowheads="1"/>
          </p:cNvPicPr>
          <p:nvPr/>
        </p:nvPicPr>
        <p:blipFill>
          <a:blip r:embed="rId2" cstate="print"/>
          <a:srcRect t="11344" b="17756"/>
          <a:stretch>
            <a:fillRect/>
          </a:stretch>
        </p:blipFill>
        <p:spPr bwMode="auto">
          <a:xfrm>
            <a:off x="11715800" y="5818577"/>
            <a:ext cx="1856549" cy="1039423"/>
          </a:xfrm>
          <a:prstGeom prst="flowChartPunchedTape">
            <a:avLst/>
          </a:prstGeom>
          <a:noFill/>
          <a:ln w="127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61869140"/>
      </p:ext>
    </p:extLst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642942"/>
          </a:xfrm>
        </p:spPr>
        <p:txBody>
          <a:bodyPr/>
          <a:lstStyle/>
          <a:p>
            <a:pPr lvl="0"/>
            <a:r>
              <a:rPr lang="ru-RU" sz="36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ПОКЛОН  ТЫЛОВИКАМ!... – </a:t>
            </a:r>
            <a:br>
              <a:rPr lang="ru-RU" sz="36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</a:br>
            <a:r>
              <a:rPr lang="ru-RU" sz="36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 на смену   вставшим!...</a:t>
            </a:r>
            <a:r>
              <a:rPr lang="ru-RU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/>
            </a:r>
            <a:br>
              <a:rPr lang="ru-RU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86412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Самойлова Александра </a:t>
            </a:r>
            <a:r>
              <a:rPr lang="ru-RU" sz="2400" b="1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Антиповна</a:t>
            </a:r>
            <a:endParaRPr lang="ru-RU" sz="2400" b="1" i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Зырянова Александра </a:t>
            </a:r>
            <a:r>
              <a:rPr lang="ru-RU" sz="2400" b="1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Аскаровна</a:t>
            </a:r>
            <a:endParaRPr lang="ru-RU" sz="2400" b="1" i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ru-RU" sz="2400" b="1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Шраймер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Маргарита Александровна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Попова Мина Яковлевна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ru-RU" sz="2400" b="1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Юникова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Елена Кузьминична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Лазарева Аграфена Николаевна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Давыдов Владимир Андреевич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ru-RU" sz="2400" b="1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Цаунити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Ирина Давыдовна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ru-RU" sz="2400" b="1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Рекис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Вильма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Давыдовна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ru-RU" sz="2400" b="1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Штукерт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Август </a:t>
            </a:r>
            <a:r>
              <a:rPr lang="ru-RU" sz="2400" b="1" i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Юлиусович</a:t>
            </a:r>
            <a:endParaRPr lang="ru-RU" sz="2400" b="1" i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lvl="0" indent="0" algn="ctr">
              <a:spcBef>
                <a:spcPct val="0"/>
              </a:spcBef>
              <a:buNone/>
            </a:pP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Попов Владимир Алексеевич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Петрова Олимпиада Захаровна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Турбова Мария Михайловна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ru-RU" sz="24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 и многие другие…</a:t>
            </a:r>
            <a:r>
              <a:rPr lang="ru-RU" sz="36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/>
            </a:r>
            <a:br>
              <a:rPr lang="ru-RU" sz="36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</a:br>
            <a:endParaRPr lang="ru-RU" sz="3600" b="1" i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8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8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38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385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85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85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385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385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85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85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385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385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85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85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385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385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85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385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385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385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85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385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2" dur="385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4" dur="385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85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385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3" dur="385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5" dur="385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85" decel="100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385" decel="100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4" dur="385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385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85" decel="100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385" decel="100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5" dur="385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7" dur="385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85" decel="100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385" decel="100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6" dur="385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385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85" decel="100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385" decel="100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7" dur="385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385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85" decel="100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385" decel="100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8" dur="385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0" dur="385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385" decel="100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385" decel="100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9" dur="385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1" dur="385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385" decel="100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385" decel="100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0" dur="385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2" dur="385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ru-RU" sz="3600" b="1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Всем, кто ПОБЕДУ ОДЕРЖАЛ, –   ПОКЛОН  ЗЕМНОЙ!!! </a:t>
            </a:r>
            <a:endParaRPr lang="ru-RU" sz="3600" dirty="0"/>
          </a:p>
        </p:txBody>
      </p:sp>
      <p:pic>
        <p:nvPicPr>
          <p:cNvPr id="1026" name="Picture 2" descr="F:\ветераны\9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337" b="4174"/>
          <a:stretch>
            <a:fillRect/>
          </a:stretch>
        </p:blipFill>
        <p:spPr bwMode="auto">
          <a:xfrm>
            <a:off x="4857752" y="1643050"/>
            <a:ext cx="1785950" cy="2500330"/>
          </a:xfrm>
          <a:prstGeom prst="rect">
            <a:avLst/>
          </a:prstGeom>
          <a:noFill/>
        </p:spPr>
      </p:pic>
      <p:pic>
        <p:nvPicPr>
          <p:cNvPr id="6" name="Picture 2" descr="F:\ветераны\1.TIF"/>
          <p:cNvPicPr>
            <a:picLocks noChangeAspect="1" noChangeArrowheads="1"/>
          </p:cNvPicPr>
          <p:nvPr/>
        </p:nvPicPr>
        <p:blipFill>
          <a:blip r:embed="rId3" cstate="print"/>
          <a:srcRect r="4452" b="5405"/>
          <a:stretch>
            <a:fillRect/>
          </a:stretch>
        </p:blipFill>
        <p:spPr bwMode="auto">
          <a:xfrm>
            <a:off x="285720" y="1571612"/>
            <a:ext cx="1785950" cy="2500330"/>
          </a:xfrm>
          <a:prstGeom prst="rect">
            <a:avLst/>
          </a:prstGeom>
          <a:noFill/>
        </p:spPr>
      </p:pic>
      <p:pic>
        <p:nvPicPr>
          <p:cNvPr id="11" name="Picture 4" descr="F:\ветераны\5.TIF"/>
          <p:cNvPicPr>
            <a:picLocks noChangeAspect="1" noChangeArrowheads="1"/>
          </p:cNvPicPr>
          <p:nvPr/>
        </p:nvPicPr>
        <p:blipFill>
          <a:blip r:embed="rId4" cstate="print"/>
          <a:srcRect r="3704" b="4878"/>
          <a:stretch>
            <a:fillRect/>
          </a:stretch>
        </p:blipFill>
        <p:spPr bwMode="auto">
          <a:xfrm>
            <a:off x="2500298" y="1643050"/>
            <a:ext cx="1857388" cy="2500330"/>
          </a:xfrm>
          <a:prstGeom prst="rect">
            <a:avLst/>
          </a:prstGeom>
          <a:noFill/>
        </p:spPr>
      </p:pic>
      <p:pic>
        <p:nvPicPr>
          <p:cNvPr id="14" name="Picture 6" descr="F:\ветераны\7.TIF"/>
          <p:cNvPicPr>
            <a:picLocks noChangeAspect="1" noChangeArrowheads="1"/>
          </p:cNvPicPr>
          <p:nvPr/>
        </p:nvPicPr>
        <p:blipFill>
          <a:blip r:embed="rId5" cstate="print"/>
          <a:srcRect r="4466" b="5405"/>
          <a:stretch>
            <a:fillRect/>
          </a:stretch>
        </p:blipFill>
        <p:spPr bwMode="auto">
          <a:xfrm>
            <a:off x="7072330" y="1643050"/>
            <a:ext cx="1785950" cy="2500330"/>
          </a:xfrm>
          <a:prstGeom prst="rect">
            <a:avLst/>
          </a:prstGeom>
          <a:noFill/>
        </p:spPr>
      </p:pic>
      <p:pic>
        <p:nvPicPr>
          <p:cNvPr id="15" name="Picture 5" descr="F:\ветераны\6.TIF"/>
          <p:cNvPicPr>
            <a:picLocks noChangeAspect="1" noChangeArrowheads="1"/>
          </p:cNvPicPr>
          <p:nvPr/>
        </p:nvPicPr>
        <p:blipFill>
          <a:blip r:embed="rId6" cstate="print"/>
          <a:srcRect r="4348" b="4673"/>
          <a:stretch>
            <a:fillRect/>
          </a:stretch>
        </p:blipFill>
        <p:spPr bwMode="auto">
          <a:xfrm>
            <a:off x="928662" y="4214818"/>
            <a:ext cx="1825126" cy="2428892"/>
          </a:xfrm>
          <a:prstGeom prst="rect">
            <a:avLst/>
          </a:prstGeom>
          <a:noFill/>
        </p:spPr>
      </p:pic>
      <p:pic>
        <p:nvPicPr>
          <p:cNvPr id="16" name="Picture 7" descr="F:\ветераны\8.TIF"/>
          <p:cNvPicPr>
            <a:picLocks noChangeAspect="1" noChangeArrowheads="1"/>
          </p:cNvPicPr>
          <p:nvPr/>
        </p:nvPicPr>
        <p:blipFill>
          <a:blip r:embed="rId7" cstate="print"/>
          <a:srcRect r="4562" b="5000"/>
          <a:stretch>
            <a:fillRect/>
          </a:stretch>
        </p:blipFill>
        <p:spPr bwMode="auto">
          <a:xfrm>
            <a:off x="6500826" y="4357670"/>
            <a:ext cx="1928826" cy="2500330"/>
          </a:xfrm>
          <a:prstGeom prst="rect">
            <a:avLst/>
          </a:prstGeom>
          <a:noFill/>
        </p:spPr>
      </p:pic>
      <p:pic>
        <p:nvPicPr>
          <p:cNvPr id="21" name="Picture 3" descr="F:\ветераны\4.TIF"/>
          <p:cNvPicPr>
            <a:picLocks noChangeAspect="1" noChangeArrowheads="1"/>
          </p:cNvPicPr>
          <p:nvPr/>
        </p:nvPicPr>
        <p:blipFill>
          <a:blip r:embed="rId8" cstate="print"/>
          <a:srcRect t="2682" r="5864" b="3475"/>
          <a:stretch>
            <a:fillRect/>
          </a:stretch>
        </p:blipFill>
        <p:spPr bwMode="auto">
          <a:xfrm>
            <a:off x="3929058" y="4357694"/>
            <a:ext cx="1773633" cy="2286016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85875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  <a:cs typeface="Aharoni" pitchFamily="2" charset="-79"/>
              </a:rPr>
              <a:t>Мы – наследники Великой ПОБЕДЫ!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User\Desktop\Фото Артур\SAM_5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74213"/>
            <a:ext cx="7977212" cy="5683787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Победа –это ЖИЗНЬ, подаренная нам!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Picture 3" descr="C:\Users\User\Desktop\Фото школа\последняя\IMG_20190902_113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555" t="20740" r="15556" b="8148"/>
          <a:stretch>
            <a:fillRect/>
          </a:stretch>
        </p:blipFill>
        <p:spPr bwMode="auto">
          <a:xfrm>
            <a:off x="4143373" y="1214422"/>
            <a:ext cx="4857784" cy="3357586"/>
          </a:xfrm>
          <a:prstGeom prst="roundRect">
            <a:avLst/>
          </a:prstGeom>
          <a:noFill/>
        </p:spPr>
      </p:pic>
      <p:pic>
        <p:nvPicPr>
          <p:cNvPr id="8" name="Picture 4" descr="C:\Users\User\Desktop\Фото школа\последняя\IMG_20190902_112648.jpg"/>
          <p:cNvPicPr>
            <a:picLocks noChangeAspect="1" noChangeArrowheads="1"/>
          </p:cNvPicPr>
          <p:nvPr/>
        </p:nvPicPr>
        <p:blipFill>
          <a:blip r:embed="rId3" cstate="print"/>
          <a:srcRect l="12126" t="16391" r="5492"/>
          <a:stretch>
            <a:fillRect/>
          </a:stretch>
        </p:blipFill>
        <p:spPr bwMode="auto">
          <a:xfrm>
            <a:off x="0" y="2928935"/>
            <a:ext cx="4786346" cy="3357585"/>
          </a:xfrm>
          <a:prstGeom prst="ellipse">
            <a:avLst/>
          </a:prstGeom>
          <a:noFill/>
        </p:spPr>
      </p:pic>
      <p:pic>
        <p:nvPicPr>
          <p:cNvPr id="9" name="Picture 2" descr="C:\Users\User\Pictures\журавл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7" y="1285860"/>
            <a:ext cx="2357454" cy="1451630"/>
          </a:xfrm>
          <a:prstGeom prst="roundRect">
            <a:avLst/>
          </a:prstGeom>
          <a:noFill/>
        </p:spPr>
      </p:pic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Победа - это  чистое голубое небо !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Picture 2" descr="F:\День здоровья\Зарница 2018\IMG_20180209_1225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222"/>
          <a:stretch>
            <a:fillRect/>
          </a:stretch>
        </p:blipFill>
        <p:spPr bwMode="auto">
          <a:xfrm>
            <a:off x="285720" y="1214422"/>
            <a:ext cx="4357718" cy="2643206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5" name="Picture 2" descr="F:\9 мая\DSC01742.JPG"/>
          <p:cNvPicPr>
            <a:picLocks noChangeAspect="1" noChangeArrowheads="1"/>
          </p:cNvPicPr>
          <p:nvPr/>
        </p:nvPicPr>
        <p:blipFill>
          <a:blip r:embed="rId3" cstate="print"/>
          <a:srcRect r="13529" b="23529"/>
          <a:stretch>
            <a:fillRect/>
          </a:stretch>
        </p:blipFill>
        <p:spPr bwMode="auto">
          <a:xfrm>
            <a:off x="4643438" y="3929067"/>
            <a:ext cx="4500562" cy="292893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" name="Picture 2" descr="F:\9 мая\DSC019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214422"/>
            <a:ext cx="3143272" cy="270443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9" name="Picture 2" descr="H:\фотки разные\IMG_20190430_1635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901003"/>
            <a:ext cx="4357718" cy="295699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357290" y="6286520"/>
            <a:ext cx="22145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  Весёлые  старты  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2198" y="6357958"/>
            <a:ext cx="18325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День здоровья   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  <a:cs typeface="Aharoni" pitchFamily="2" charset="-79"/>
              </a:rPr>
              <a:t>Победа – это возможность учиться ! </a:t>
            </a:r>
            <a:endParaRPr lang="ru-RU" sz="3600" b="1" i="1" dirty="0">
              <a:solidFill>
                <a:schemeClr val="bg1"/>
              </a:solidFill>
              <a:cs typeface="Aharoni" pitchFamily="2" charset="-79"/>
            </a:endParaRPr>
          </a:p>
        </p:txBody>
      </p:sp>
      <p:pic>
        <p:nvPicPr>
          <p:cNvPr id="4" name="Picture 2" descr="C:\Users\User\Desktop\Фото школа\Новая папка (2)\IMG_20190419_1223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738"/>
          <a:stretch>
            <a:fillRect/>
          </a:stretch>
        </p:blipFill>
        <p:spPr bwMode="auto">
          <a:xfrm>
            <a:off x="1428728" y="1214422"/>
            <a:ext cx="7127239" cy="564357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71802" y="6000768"/>
            <a:ext cx="38576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FF0000"/>
                </a:solidFill>
              </a:rPr>
              <a:t>Шашечно</a:t>
            </a:r>
            <a:r>
              <a:rPr lang="ru-RU" b="1" i="1" dirty="0" smtClean="0">
                <a:solidFill>
                  <a:srgbClr val="FF0000"/>
                </a:solidFill>
              </a:rPr>
              <a:t> - шахматный турнир,        посвященный 23  февралю   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868346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Победа - это счастливое детство!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1466"/>
          <a:stretch>
            <a:fillRect/>
          </a:stretch>
        </p:blipFill>
        <p:spPr bwMode="auto">
          <a:xfrm>
            <a:off x="214281" y="1428736"/>
            <a:ext cx="8643999" cy="5429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85720" y="571500"/>
            <a:ext cx="8572560" cy="5554663"/>
          </a:xfrm>
        </p:spPr>
        <p:txBody>
          <a:bodyPr/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bg1"/>
                </a:solidFill>
                <a:cs typeface="Aharoni" pitchFamily="2" charset="-79"/>
              </a:rPr>
              <a:t>Чтим ПАМЯТЬ павших…</a:t>
            </a:r>
          </a:p>
          <a:p>
            <a:pPr algn="ctr">
              <a:buNone/>
            </a:pPr>
            <a:r>
              <a:rPr lang="ru-RU" sz="3600" b="1" i="1" dirty="0" smtClean="0">
                <a:solidFill>
                  <a:schemeClr val="bg1"/>
                </a:solidFill>
                <a:cs typeface="Aharoni" pitchFamily="2" charset="-79"/>
              </a:rPr>
              <a:t>Сберечь ПАМЯТЬ – сберечь по призыву сердца, совести, долга,</a:t>
            </a:r>
          </a:p>
          <a:p>
            <a:pPr algn="ctr">
              <a:buNone/>
            </a:pPr>
            <a:r>
              <a:rPr lang="ru-RU" sz="3600" b="1" i="1" dirty="0" smtClean="0">
                <a:solidFill>
                  <a:schemeClr val="bg1"/>
                </a:solidFill>
                <a:cs typeface="Aharoni" pitchFamily="2" charset="-79"/>
              </a:rPr>
              <a:t>чтобы по праву называться наследниками  ПОБЕДЫ!</a:t>
            </a:r>
            <a:endParaRPr lang="ru-RU" sz="3600" b="1" i="1" dirty="0">
              <a:solidFill>
                <a:schemeClr val="bg1"/>
              </a:solidFill>
              <a:cs typeface="Aharoni" pitchFamily="2" charset="-79"/>
            </a:endParaRPr>
          </a:p>
        </p:txBody>
      </p:sp>
      <p:pic>
        <p:nvPicPr>
          <p:cNvPr id="4" name="Рисунок 3" descr="2942c0604f3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76" y="3929066"/>
            <a:ext cx="8701142" cy="2719126"/>
          </a:xfrm>
          <a:prstGeom prst="round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6350" stA="50000" endA="300" endPos="55500" dist="50800" dir="5400000" sy="-100000" algn="bl" rotWithShape="0"/>
          </a:effectLst>
        </p:spPr>
      </p:pic>
    </p:spTree>
  </p:cSld>
  <p:clrMapOvr>
    <a:masterClrMapping/>
  </p:clrMapOvr>
  <p:transition spd="med" advTm="9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Подвиг  твой  бессмертен!</a:t>
            </a:r>
            <a:endParaRPr lang="ru-RU" sz="3600" i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" name="Picture 2" descr="C:\Users\User\Pictures\огон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8625624" cy="5143536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1285853" y="500063"/>
            <a:ext cx="6643733" cy="2786062"/>
          </a:xfrm>
        </p:spPr>
        <p:txBody>
          <a:bodyPr/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bg1"/>
                </a:solidFill>
              </a:rPr>
              <a:t>Благодарим , солдаты, вас</a:t>
            </a:r>
          </a:p>
          <a:p>
            <a:pPr algn="ctr">
              <a:buNone/>
            </a:pPr>
            <a:r>
              <a:rPr lang="ru-RU" sz="3600" b="1" i="1" dirty="0" smtClean="0">
                <a:solidFill>
                  <a:schemeClr val="bg1"/>
                </a:solidFill>
              </a:rPr>
              <a:t>За жизнь, за детство и весну,</a:t>
            </a:r>
          </a:p>
          <a:p>
            <a:pPr algn="ctr">
              <a:buNone/>
            </a:pPr>
            <a:r>
              <a:rPr lang="ru-RU" sz="3600" b="1" i="1" dirty="0" smtClean="0">
                <a:solidFill>
                  <a:schemeClr val="bg1"/>
                </a:solidFill>
              </a:rPr>
              <a:t>За тишину, за мирный дом,</a:t>
            </a:r>
          </a:p>
          <a:p>
            <a:pPr algn="ctr">
              <a:buNone/>
            </a:pPr>
            <a:r>
              <a:rPr lang="ru-RU" sz="3600" b="1" i="1" dirty="0" smtClean="0">
                <a:solidFill>
                  <a:schemeClr val="bg1"/>
                </a:solidFill>
              </a:rPr>
              <a:t>За мир, в котором мы живём!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User\Desktop\IMG_20200303_102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643314"/>
            <a:ext cx="4786346" cy="3000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95315249"/>
      </p:ext>
    </p:extLst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155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155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11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  <a:cs typeface="Aharoni" pitchFamily="2" charset="-79"/>
              </a:rPr>
              <a:t>Из истории нашей деревни </a:t>
            </a:r>
            <a:r>
              <a:rPr lang="ru-RU" sz="3600" b="1" i="1" dirty="0" err="1" smtClean="0">
                <a:solidFill>
                  <a:schemeClr val="bg1"/>
                </a:solidFill>
                <a:cs typeface="Aharoni" pitchFamily="2" charset="-79"/>
              </a:rPr>
              <a:t>Горошиха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sz="half" idx="1"/>
          </p:nvPr>
        </p:nvSpPr>
        <p:spPr>
          <a:xfrm>
            <a:off x="214282" y="1000108"/>
            <a:ext cx="8643998" cy="5643602"/>
          </a:xfrm>
        </p:spPr>
        <p:txBody>
          <a:bodyPr/>
          <a:lstStyle/>
          <a:p>
            <a:pPr algn="just">
              <a:lnSpc>
                <a:spcPct val="120000"/>
              </a:lnSpc>
              <a:buNone/>
            </a:pPr>
            <a:r>
              <a:rPr lang="ru-RU" sz="3200" b="1" i="1" dirty="0" smtClean="0">
                <a:solidFill>
                  <a:schemeClr val="bg1"/>
                </a:solidFill>
              </a:rPr>
              <a:t>             Дата основания 1760 год - зимовье с крестьянским хозяйством. Проживали русские, 25 родов тунгусов. По легенде основателем был купец Горохов. Жители занимались охотой и рыболовством, заготавливали лес. На фронт уезжали на пароходе  «Мария Ульянова». </a:t>
            </a:r>
          </a:p>
          <a:p>
            <a:pPr algn="just">
              <a:buNone/>
            </a:pPr>
            <a:r>
              <a:rPr lang="ru-RU" sz="2000" b="1" i="1" dirty="0" smtClean="0"/>
              <a:t> </a:t>
            </a:r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4687" t="11228" r="1201" b="24519"/>
          <a:stretch>
            <a:fillRect/>
          </a:stretch>
        </p:blipFill>
        <p:spPr bwMode="auto">
          <a:xfrm>
            <a:off x="0" y="928670"/>
            <a:ext cx="9144000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0" y="5857893"/>
            <a:ext cx="5643570" cy="10402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400" b="1" i="1" dirty="0" smtClean="0">
                <a:solidFill>
                  <a:srgbClr val="FF0000"/>
                </a:solidFill>
                <a:latin typeface="Calibri"/>
                <a:cs typeface="+mn-cs"/>
              </a:rPr>
              <a:t>        </a:t>
            </a:r>
            <a:r>
              <a:rPr lang="ru-RU" sz="2800" b="1" i="1" dirty="0" smtClean="0">
                <a:solidFill>
                  <a:srgbClr val="FF0000"/>
                </a:solidFill>
                <a:latin typeface="Calibri"/>
                <a:cs typeface="+mn-cs"/>
              </a:rPr>
              <a:t>На фронт  ушли 42 человека.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sz="2800" b="1" i="1" dirty="0" smtClean="0">
                <a:solidFill>
                  <a:srgbClr val="FF0000"/>
                </a:solidFill>
                <a:latin typeface="Calibri"/>
                <a:cs typeface="+mn-cs"/>
              </a:rPr>
              <a:t>     Из них  22  не вернулись домой.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1142976" y="3000372"/>
            <a:ext cx="6286544" cy="2000264"/>
          </a:xfrm>
        </p:spPr>
        <p:txBody>
          <a:bodyPr/>
          <a:lstStyle/>
          <a:p>
            <a:pPr algn="ctr">
              <a:buNone/>
            </a:pPr>
            <a:r>
              <a:rPr lang="ru-RU" sz="3600" b="1" i="1" dirty="0" smtClean="0">
                <a:solidFill>
                  <a:schemeClr val="bg1"/>
                </a:solidFill>
                <a:latin typeface="+mj-lt"/>
              </a:rPr>
              <a:t>Спасибо за внимание!</a:t>
            </a:r>
            <a:endParaRPr lang="ru-RU" sz="36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0" name="Picture 2" descr="https://katun24.ru/sites/default/files/styles/news_full/public/images/image592260.jpeg?itok=B37E_HQM"/>
          <p:cNvPicPr>
            <a:picLocks noChangeAspect="1" noChangeArrowheads="1"/>
          </p:cNvPicPr>
          <p:nvPr/>
        </p:nvPicPr>
        <p:blipFill>
          <a:blip r:embed="rId2" cstate="print"/>
          <a:srcRect t="12999" b="17000"/>
          <a:stretch>
            <a:fillRect/>
          </a:stretch>
        </p:blipFill>
        <p:spPr bwMode="auto">
          <a:xfrm>
            <a:off x="571472" y="714356"/>
            <a:ext cx="8072494" cy="5857916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214313" y="357188"/>
            <a:ext cx="8929687" cy="5857875"/>
          </a:xfrm>
        </p:spPr>
        <p:txBody>
          <a:bodyPr/>
          <a:lstStyle/>
          <a:p>
            <a:pPr>
              <a:buNone/>
            </a:pPr>
            <a:r>
              <a:rPr lang="ru-RU" sz="2800" b="1" i="1" dirty="0" smtClean="0">
                <a:solidFill>
                  <a:schemeClr val="bg1"/>
                </a:solidFill>
              </a:rPr>
              <a:t>    Презентацию подготовила</a:t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2800" b="1" i="1" dirty="0" smtClean="0">
                <a:solidFill>
                  <a:schemeClr val="bg1"/>
                </a:solidFill>
              </a:rPr>
              <a:t> учитель </a:t>
            </a:r>
            <a:r>
              <a:rPr lang="ru-RU" sz="2800" b="1" i="1" dirty="0" err="1" smtClean="0">
                <a:solidFill>
                  <a:schemeClr val="bg1"/>
                </a:solidFill>
              </a:rPr>
              <a:t>Тошпоева</a:t>
            </a:r>
            <a:r>
              <a:rPr lang="ru-RU" sz="2800" b="1" i="1" dirty="0" smtClean="0">
                <a:solidFill>
                  <a:schemeClr val="bg1"/>
                </a:solidFill>
              </a:rPr>
              <a:t> Ольга </a:t>
            </a:r>
            <a:r>
              <a:rPr lang="ru-RU" sz="2800" b="1" i="1" dirty="0" err="1" smtClean="0">
                <a:solidFill>
                  <a:schemeClr val="bg1"/>
                </a:solidFill>
              </a:rPr>
              <a:t>Тармаевна</a:t>
            </a:r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2800" b="1" i="1" dirty="0" smtClean="0">
                <a:solidFill>
                  <a:schemeClr val="bg1"/>
                </a:solidFill>
              </a:rPr>
              <a:t>Использованы</a:t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2800" b="1" i="1" dirty="0" smtClean="0">
                <a:solidFill>
                  <a:schemeClr val="bg1"/>
                </a:solidFill>
              </a:rPr>
              <a:t>1. Картинки с Интернета</a:t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2800" b="1" i="1" dirty="0" smtClean="0">
                <a:solidFill>
                  <a:schemeClr val="bg1"/>
                </a:solidFill>
              </a:rPr>
              <a:t>2. О. </a:t>
            </a:r>
            <a:r>
              <a:rPr lang="ru-RU" sz="2800" b="1" i="1" dirty="0" err="1" smtClean="0">
                <a:solidFill>
                  <a:schemeClr val="bg1"/>
                </a:solidFill>
              </a:rPr>
              <a:t>Климчук</a:t>
            </a:r>
            <a:r>
              <a:rPr lang="ru-RU" sz="2800" b="1" i="1" dirty="0" smtClean="0">
                <a:solidFill>
                  <a:schemeClr val="bg1"/>
                </a:solidFill>
              </a:rPr>
              <a:t> - стихотворение //Наследники Победы//</a:t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2800" b="1" i="1" dirty="0" smtClean="0">
                <a:solidFill>
                  <a:schemeClr val="bg1"/>
                </a:solidFill>
              </a:rPr>
              <a:t>3. </a:t>
            </a:r>
            <a:r>
              <a:rPr lang="en-US" sz="2800" b="1" i="1" dirty="0" smtClean="0">
                <a:solidFill>
                  <a:schemeClr val="bg1"/>
                </a:solidFill>
              </a:rPr>
              <a:t>Alex Dem</a:t>
            </a:r>
            <a:r>
              <a:rPr lang="ru-RU" sz="2800" b="1" i="1" dirty="0" smtClean="0">
                <a:solidFill>
                  <a:schemeClr val="bg1"/>
                </a:solidFill>
              </a:rPr>
              <a:t>, Дарья </a:t>
            </a:r>
            <a:r>
              <a:rPr lang="ru-RU" sz="2800" b="1" i="1" dirty="0" err="1" smtClean="0">
                <a:solidFill>
                  <a:schemeClr val="bg1"/>
                </a:solidFill>
              </a:rPr>
              <a:t>Коба</a:t>
            </a:r>
            <a:r>
              <a:rPr lang="ru-RU" sz="2800" b="1" i="1" dirty="0" smtClean="0">
                <a:solidFill>
                  <a:schemeClr val="bg1"/>
                </a:solidFill>
              </a:rPr>
              <a:t> - песня //Мы – Наследники Победы//</a:t>
            </a:r>
          </a:p>
          <a:p>
            <a:pPr>
              <a:buNone/>
            </a:pPr>
            <a:r>
              <a:rPr lang="ru-RU" sz="2800" b="1" i="1" dirty="0" smtClean="0">
                <a:solidFill>
                  <a:schemeClr val="bg1"/>
                </a:solidFill>
              </a:rPr>
              <a:t>    4. Фотографии  ветеранов, учеников</a:t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2800" b="1" i="1" dirty="0" smtClean="0">
                <a:solidFill>
                  <a:schemeClr val="bg1"/>
                </a:solidFill>
              </a:rPr>
              <a:t>5. Сайт школы: </a:t>
            </a:r>
            <a:r>
              <a:rPr lang="en-US" sz="2800" b="1" i="1" smtClean="0">
                <a:solidFill>
                  <a:schemeClr val="bg1"/>
                </a:solidFill>
              </a:rPr>
              <a:t>www.</a:t>
            </a:r>
            <a:r>
              <a:rPr lang="ru-RU" sz="2800" b="1" i="1" smtClean="0">
                <a:solidFill>
                  <a:schemeClr val="bg1"/>
                </a:solidFill>
              </a:rPr>
              <a:t> </a:t>
            </a:r>
            <a:r>
              <a:rPr lang="ru-RU" sz="2800" b="1" i="1" dirty="0" smtClean="0">
                <a:solidFill>
                  <a:schemeClr val="bg1"/>
                </a:solidFill>
              </a:rPr>
              <a:t>Горошихинская </a:t>
            </a:r>
            <a:r>
              <a:rPr lang="ru-RU" sz="2800" b="1" i="1" dirty="0" err="1" smtClean="0">
                <a:solidFill>
                  <a:schemeClr val="bg1"/>
                </a:solidFill>
              </a:rPr>
              <a:t>школа-рф</a:t>
            </a:r>
            <a:r>
              <a:rPr lang="ru-RU" sz="2800" b="1" i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resentations\9May\red-vasilki-slaid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0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22 июня 1941 года фашистская Германия</a:t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> напала на Советский  Союз.</a:t>
            </a:r>
            <a:r>
              <a:rPr lang="ru-RU" sz="3600" b="1" i="1" dirty="0" smtClean="0">
                <a:solidFill>
                  <a:srgbClr val="FF0000"/>
                </a:solidFill>
              </a:rPr>
              <a:t/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Началась  Великая Отечественная война…</a:t>
            </a:r>
            <a:endParaRPr lang="ru-RU" sz="3600" dirty="0"/>
          </a:p>
        </p:txBody>
      </p:sp>
      <p:pic>
        <p:nvPicPr>
          <p:cNvPr id="9" name="Содержимое 3" descr="1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8802" y="1643051"/>
            <a:ext cx="8640916" cy="5214949"/>
          </a:xfrm>
          <a:ln>
            <a:solidFill>
              <a:schemeClr val="tx2"/>
            </a:solidFill>
          </a:ln>
        </p:spPr>
      </p:pic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Ставка Верховного главнокомандования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1571604" y="4214818"/>
            <a:ext cx="1944216" cy="2071702"/>
          </a:xfrm>
          <a:prstGeom prst="star5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Below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</a:p>
        </p:txBody>
      </p:sp>
      <p:sp>
        <p:nvSpPr>
          <p:cNvPr id="8" name="5-конечная звезда 7"/>
          <p:cNvSpPr/>
          <p:nvPr/>
        </p:nvSpPr>
        <p:spPr>
          <a:xfrm>
            <a:off x="4929190" y="4214818"/>
            <a:ext cx="2232248" cy="2143140"/>
          </a:xfrm>
          <a:prstGeom prst="star5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</a:p>
        </p:txBody>
      </p:sp>
      <p:sp>
        <p:nvSpPr>
          <p:cNvPr id="9" name="5-конечная звезда 8"/>
          <p:cNvSpPr/>
          <p:nvPr/>
        </p:nvSpPr>
        <p:spPr>
          <a:xfrm>
            <a:off x="3214678" y="4214818"/>
            <a:ext cx="2016224" cy="2143140"/>
          </a:xfrm>
          <a:prstGeom prst="star5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</a:p>
        </p:txBody>
      </p:sp>
      <p:sp>
        <p:nvSpPr>
          <p:cNvPr id="10" name="5-конечная звезда 9"/>
          <p:cNvSpPr/>
          <p:nvPr/>
        </p:nvSpPr>
        <p:spPr>
          <a:xfrm>
            <a:off x="6804248" y="4429132"/>
            <a:ext cx="2339752" cy="2428868"/>
          </a:xfrm>
          <a:prstGeom prst="star5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9672" y="4786322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Северо-Западный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7904" y="4929198"/>
            <a:ext cx="1792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Западный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5072074"/>
            <a:ext cx="217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Юго-западный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52320" y="5500702"/>
            <a:ext cx="1477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Южный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8860" y="3714753"/>
            <a:ext cx="5214974" cy="584775"/>
          </a:xfrm>
          <a:prstGeom prst="rect">
            <a:avLst/>
          </a:prstGeom>
          <a:noFill/>
          <a:ln w="34925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Фронты    </a:t>
            </a:r>
            <a:r>
              <a:rPr lang="ru-RU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     </a:t>
            </a:r>
            <a:endParaRPr lang="ru-RU" sz="2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8" name="Рисунок 17" descr="200px-CroppedStalin19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214422"/>
            <a:ext cx="2484282" cy="242889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9" name="Рисунок 18" descr="f_14140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1285860"/>
            <a:ext cx="1584176" cy="1944216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0" name="Рисунок 19" descr="i_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2357430"/>
            <a:ext cx="1224137" cy="144301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1" name="Содержимое 23" descr="avatar_577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00628" y="2428868"/>
            <a:ext cx="1244602" cy="107157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 descr="Исаак_Бродский_-_Портрет_Климента_Ворошилова_в_кабинете_-_19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29520" y="2357430"/>
            <a:ext cx="1428728" cy="1643074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38" name="5-конечная звезда 37"/>
          <p:cNvSpPr/>
          <p:nvPr/>
        </p:nvSpPr>
        <p:spPr>
          <a:xfrm>
            <a:off x="0" y="4357694"/>
            <a:ext cx="2071670" cy="1785950"/>
          </a:xfrm>
          <a:prstGeom prst="star5">
            <a:avLst/>
          </a:prstGeom>
          <a:solidFill>
            <a:srgbClr val="C0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0" y="4643446"/>
            <a:ext cx="1785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   Северный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0" name="Рисунок 39" descr="i_0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628" y="1214422"/>
            <a:ext cx="857256" cy="114300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1" name="Рисунок 40" descr="0958_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43636" y="1214422"/>
            <a:ext cx="928694" cy="114300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5" name="Рисунок 44" descr="timoshenko_bw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15206" y="1214422"/>
            <a:ext cx="1071570" cy="105944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xmlns="" val="3185791480"/>
      </p:ext>
    </p:extLst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472518" cy="928670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Четыре года страшных испытаний…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Picture 5" descr="C:\Users\User\Pictures\войн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996"/>
          <a:stretch>
            <a:fillRect/>
          </a:stretch>
        </p:blipFill>
        <p:spPr bwMode="auto">
          <a:xfrm>
            <a:off x="6429388" y="1214422"/>
            <a:ext cx="2714612" cy="2777349"/>
          </a:xfrm>
          <a:prstGeom prst="rect">
            <a:avLst/>
          </a:prstGeom>
          <a:noFill/>
        </p:spPr>
      </p:pic>
      <p:pic>
        <p:nvPicPr>
          <p:cNvPr id="5" name="Picture 2" descr="C:\Users\User\Pictures\солдат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2571704" cy="2690162"/>
          </a:xfrm>
          <a:prstGeom prst="rect">
            <a:avLst/>
          </a:prstGeom>
          <a:noFill/>
        </p:spPr>
      </p:pic>
      <p:pic>
        <p:nvPicPr>
          <p:cNvPr id="6" name="Picture 4" descr="C:\Users\User\Pictures\бомб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57628"/>
            <a:ext cx="4857752" cy="3000372"/>
          </a:xfrm>
          <a:prstGeom prst="rect">
            <a:avLst/>
          </a:prstGeom>
          <a:noFill/>
        </p:spPr>
      </p:pic>
      <p:pic>
        <p:nvPicPr>
          <p:cNvPr id="7" name="Picture 2" descr="C:\Users\User\Pictures\строй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57752" y="3825379"/>
            <a:ext cx="4286248" cy="303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Users\User\Pictures\самолё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1214422"/>
            <a:ext cx="4429156" cy="3038496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59446914"/>
      </p:ext>
    </p:extLst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Потери, жертвы, искалеченные судьбы</a:t>
            </a:r>
            <a:r>
              <a:rPr lang="ru-RU" sz="3600" i="1" dirty="0" smtClean="0">
                <a:solidFill>
                  <a:schemeClr val="bg1"/>
                </a:solidFill>
              </a:rPr>
              <a:t>…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Содержимое 6" descr="1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28670"/>
            <a:ext cx="4572000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C:\Users\User\Pictures\бит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071546"/>
            <a:ext cx="4429156" cy="2678908"/>
          </a:xfrm>
          <a:prstGeom prst="rect">
            <a:avLst/>
          </a:prstGeom>
          <a:noFill/>
        </p:spPr>
      </p:pic>
      <p:pic>
        <p:nvPicPr>
          <p:cNvPr id="6" name="Picture 4" descr="C:\Users\User\Pictures\моряки.jpg"/>
          <p:cNvPicPr>
            <a:picLocks noChangeAspect="1" noChangeArrowheads="1"/>
          </p:cNvPicPr>
          <p:nvPr/>
        </p:nvPicPr>
        <p:blipFill>
          <a:blip r:embed="rId4" cstate="print"/>
          <a:srcRect r="22732"/>
          <a:stretch>
            <a:fillRect/>
          </a:stretch>
        </p:blipFill>
        <p:spPr bwMode="auto">
          <a:xfrm>
            <a:off x="142844" y="3786190"/>
            <a:ext cx="4572000" cy="3071810"/>
          </a:xfrm>
          <a:prstGeom prst="rect">
            <a:avLst/>
          </a:prstGeom>
          <a:noFill/>
        </p:spPr>
      </p:pic>
      <p:pic>
        <p:nvPicPr>
          <p:cNvPr id="7" name="Picture 3" descr="C:\Users\User\Pictures\катюша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9" y="3786190"/>
            <a:ext cx="4572001" cy="3071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68607285"/>
      </p:ext>
    </p:extLst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Война и тысячи людских страданий!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0" name="Содержимое 9" descr="1319183377_holo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85860"/>
            <a:ext cx="2863328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4009716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3" y="1285859"/>
            <a:ext cx="3506336" cy="2571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i_sovt99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1285860"/>
            <a:ext cx="3085102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7" descr="C:\Users\User\Downloads\пле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57628"/>
            <a:ext cx="3428992" cy="300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 descr="6e89fba289b7764f0694a2bced2502ef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72132" y="3857628"/>
            <a:ext cx="3571868" cy="300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9929850" y="2967335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 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28992" y="3571876"/>
            <a:ext cx="21431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lvl="0" algn="ctr"/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Крупнейшими лагерями и гетто были: Бухенвальд, Дахау, Майданек, Треблинка, </a:t>
            </a:r>
            <a:r>
              <a:rPr lang="ru-RU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Аушвиц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.  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0432928"/>
      </p:ext>
    </p:extLst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928688"/>
          </a:xfrm>
        </p:spPr>
        <p:txBody>
          <a:bodyPr/>
          <a:lstStyle/>
          <a:p>
            <a:r>
              <a:rPr lang="ru-RU" b="1" i="1" dirty="0" smtClean="0">
                <a:solidFill>
                  <a:schemeClr val="bg1"/>
                </a:solidFill>
                <a:cs typeface="Aharoni" pitchFamily="2" charset="-79"/>
              </a:rPr>
              <a:t>УРА!!!   ПОБЕДА !!!  УРА!!!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1" descr="C:\Users\User\Downloads\победа.jpg"/>
          <p:cNvPicPr>
            <a:picLocks noChangeAspect="1" noChangeArrowheads="1"/>
          </p:cNvPicPr>
          <p:nvPr/>
        </p:nvPicPr>
        <p:blipFill>
          <a:blip r:embed="rId2" cstate="print"/>
          <a:srcRect t="13821"/>
          <a:stretch>
            <a:fillRect/>
          </a:stretch>
        </p:blipFill>
        <p:spPr bwMode="auto">
          <a:xfrm>
            <a:off x="214282" y="857232"/>
            <a:ext cx="5000660" cy="271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Победа в фотографиях (100 фото)"/>
          <p:cNvPicPr>
            <a:picLocks noChangeAspect="1" noChangeArrowheads="1"/>
          </p:cNvPicPr>
          <p:nvPr/>
        </p:nvPicPr>
        <p:blipFill>
          <a:blip r:embed="rId3" cstate="print"/>
          <a:srcRect l="7500" r="7856" b="29133"/>
          <a:stretch>
            <a:fillRect/>
          </a:stretch>
        </p:blipFill>
        <p:spPr bwMode="auto">
          <a:xfrm>
            <a:off x="214282" y="3571876"/>
            <a:ext cx="5072098" cy="3286124"/>
          </a:xfrm>
          <a:prstGeom prst="rect">
            <a:avLst/>
          </a:prstGeom>
          <a:noFill/>
        </p:spPr>
      </p:pic>
      <p:pic>
        <p:nvPicPr>
          <p:cNvPr id="7" name="Picture 2" descr="F:\Scan2.TIF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25489" t="29481" r="35074" b="48841"/>
          <a:stretch>
            <a:fillRect/>
          </a:stretch>
        </p:blipFill>
        <p:spPr bwMode="auto">
          <a:xfrm rot="5400000">
            <a:off x="4931458" y="1283595"/>
            <a:ext cx="4138868" cy="328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21163520">
            <a:off x="5426816" y="4043889"/>
            <a:ext cx="2941564" cy="83099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</a:rPr>
              <a:t>   Самойлов </a:t>
            </a:r>
            <a:r>
              <a:rPr lang="ru-RU" sz="2400" i="1" dirty="0" err="1" smtClean="0">
                <a:solidFill>
                  <a:srgbClr val="C00000"/>
                </a:solidFill>
              </a:rPr>
              <a:t>Аверьян</a:t>
            </a:r>
            <a:endParaRPr lang="ru-RU" sz="2400" i="1" dirty="0" smtClean="0">
              <a:solidFill>
                <a:srgbClr val="C00000"/>
              </a:solidFill>
            </a:endParaRPr>
          </a:p>
          <a:p>
            <a:r>
              <a:rPr lang="ru-RU" sz="2400" i="1" dirty="0" smtClean="0">
                <a:solidFill>
                  <a:srgbClr val="C00000"/>
                </a:solidFill>
              </a:rPr>
              <a:t>        Александрович</a:t>
            </a:r>
            <a:endParaRPr lang="ru-RU" sz="24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9MayRed</Template>
  <TotalTime>1296</TotalTime>
  <Words>411</Words>
  <Application>Microsoft Office PowerPoint</Application>
  <PresentationFormat>Экран (4:3)</PresentationFormat>
  <Paragraphs>121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МКОУ «Горошихинская основная школа»                                                                                         Посвящается 75-летию Победы   </vt:lpstr>
      <vt:lpstr>Из истории нашей деревни Горошиха</vt:lpstr>
      <vt:lpstr>22 июня 1941 года фашистская Германия  напала на Советский  Союз. Началась  Великая Отечественная война…</vt:lpstr>
      <vt:lpstr>         </vt:lpstr>
      <vt:lpstr>Четыре года страшных испытаний…</vt:lpstr>
      <vt:lpstr>Потери, жертвы, искалеченные судьбы…</vt:lpstr>
      <vt:lpstr>Война и тысячи людских страданий!</vt:lpstr>
      <vt:lpstr>УРА!!!   ПОБЕДА !!!  УРА!!!</vt:lpstr>
      <vt:lpstr>Имён героев никогда не позабудем!</vt:lpstr>
      <vt:lpstr>И мирных дней отсчёт ведёт Отчизна! </vt:lpstr>
      <vt:lpstr>Людьми  пусть правит  мир и доброта !</vt:lpstr>
      <vt:lpstr>Пусть будет День Победы над фашизмом-</vt:lpstr>
      <vt:lpstr>Победой  МИРА на Планете навсегда!</vt:lpstr>
      <vt:lpstr>Пусть люди этот ДЕНЬ не позабудут !</vt:lpstr>
      <vt:lpstr>Пусть Память сохранит те ИМЕНА,</vt:lpstr>
      <vt:lpstr>           Которые приблизили ПОБЕДУ -</vt:lpstr>
      <vt:lpstr>Своими жизнями перечеркнув, «война»…</vt:lpstr>
      <vt:lpstr>Слайд 19</vt:lpstr>
      <vt:lpstr>ПОКЛОН  ТЫЛОВИКАМ!... –   на смену   вставшим!... </vt:lpstr>
      <vt:lpstr> Всем, кто ПОБЕДУ ОДЕРЖАЛ, –   ПОКЛОН  ЗЕМНОЙ!!! </vt:lpstr>
      <vt:lpstr>Мы – наследники Великой ПОБЕДЫ!</vt:lpstr>
      <vt:lpstr>Победа –это ЖИЗНЬ, подаренная нам!</vt:lpstr>
      <vt:lpstr>Победа - это  чистое голубое небо !</vt:lpstr>
      <vt:lpstr>Победа – это возможность учиться ! </vt:lpstr>
      <vt:lpstr>Победа - это счастливое детство!</vt:lpstr>
      <vt:lpstr>Слайд 27</vt:lpstr>
      <vt:lpstr>Подвиг  твой  бессмертен!</vt:lpstr>
      <vt:lpstr>Слайд 29</vt:lpstr>
      <vt:lpstr>Слайд 30</vt:lpstr>
      <vt:lpstr>Слайд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ььдздтоирорпаеаераернпгргргдошдгпнпнопнопрпрпрн</dc:title>
  <dc:creator>Тошпоева</dc:creator>
  <dc:description>http://freeppt.ru - шаблоны PowerPoint. Презентации по культуре и искусству</dc:description>
  <cp:lastModifiedBy>Школа</cp:lastModifiedBy>
  <cp:revision>289</cp:revision>
  <cp:lastPrinted>2015-04-13T14:16:41Z</cp:lastPrinted>
  <dcterms:created xsi:type="dcterms:W3CDTF">2015-04-11T11:57:47Z</dcterms:created>
  <dcterms:modified xsi:type="dcterms:W3CDTF">2020-04-13T11:33:50Z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000800da080000000000010243100207f9000400038000</vt:lpwstr>
  </property>
</Properties>
</file>