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D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660"/>
  </p:normalViewPr>
  <p:slideViewPr>
    <p:cSldViewPr>
      <p:cViewPr varScale="1">
        <p:scale>
          <a:sx n="108" d="100"/>
          <a:sy n="108" d="100"/>
        </p:scale>
        <p:origin x="16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14B5-D1AF-41C7-A90D-B5D0C7CF2C78}" type="datetimeFigureOut">
              <a:rPr lang="ru-RU" smtClean="0"/>
              <a:pPr/>
              <a:t>27.02.2023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CD70-4AD3-4C52-86C7-6ABADBEA00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14B5-D1AF-41C7-A90D-B5D0C7CF2C78}" type="datetimeFigureOut">
              <a:rPr lang="ru-RU" smtClean="0"/>
              <a:pPr/>
              <a:t>27.02.2023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CD70-4AD3-4C52-86C7-6ABADBEA00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14B5-D1AF-41C7-A90D-B5D0C7CF2C78}" type="datetimeFigureOut">
              <a:rPr lang="ru-RU" smtClean="0"/>
              <a:pPr/>
              <a:t>27.02.2023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CD70-4AD3-4C52-86C7-6ABADBEA00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14B5-D1AF-41C7-A90D-B5D0C7CF2C78}" type="datetimeFigureOut">
              <a:rPr lang="ru-RU" smtClean="0"/>
              <a:pPr/>
              <a:t>27.02.2023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CD70-4AD3-4C52-86C7-6ABADBEA00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14B5-D1AF-41C7-A90D-B5D0C7CF2C78}" type="datetimeFigureOut">
              <a:rPr lang="ru-RU" smtClean="0"/>
              <a:pPr/>
              <a:t>27.02.2023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CD70-4AD3-4C52-86C7-6ABADBEA00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14B5-D1AF-41C7-A90D-B5D0C7CF2C78}" type="datetimeFigureOut">
              <a:rPr lang="ru-RU" smtClean="0"/>
              <a:pPr/>
              <a:t>27.02.2023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CD70-4AD3-4C52-86C7-6ABADBEA00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14B5-D1AF-41C7-A90D-B5D0C7CF2C78}" type="datetimeFigureOut">
              <a:rPr lang="ru-RU" smtClean="0"/>
              <a:pPr/>
              <a:t>27.02.2023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CD70-4AD3-4C52-86C7-6ABADBEA00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14B5-D1AF-41C7-A90D-B5D0C7CF2C78}" type="datetimeFigureOut">
              <a:rPr lang="ru-RU" smtClean="0"/>
              <a:pPr/>
              <a:t>27.02.2023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CD70-4AD3-4C52-86C7-6ABADBEA00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14B5-D1AF-41C7-A90D-B5D0C7CF2C78}" type="datetimeFigureOut">
              <a:rPr lang="ru-RU" smtClean="0"/>
              <a:pPr/>
              <a:t>27.02.2023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CD70-4AD3-4C52-86C7-6ABADBEA00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14B5-D1AF-41C7-A90D-B5D0C7CF2C78}" type="datetimeFigureOut">
              <a:rPr lang="ru-RU" smtClean="0"/>
              <a:pPr/>
              <a:t>27.02.2023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CD70-4AD3-4C52-86C7-6ABADBEA00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14B5-D1AF-41C7-A90D-B5D0C7CF2C78}" type="datetimeFigureOut">
              <a:rPr lang="ru-RU" smtClean="0"/>
              <a:pPr/>
              <a:t>27.02.2023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9CD70-4AD3-4C52-86C7-6ABADBEA00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C14B5-D1AF-41C7-A90D-B5D0C7CF2C78}" type="datetimeFigureOut">
              <a:rPr lang="ru-RU" smtClean="0"/>
              <a:pPr/>
              <a:t>27.02.2023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9CD70-4AD3-4C52-86C7-6ABADBEA00E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3968" y="836712"/>
            <a:ext cx="4320480" cy="2808312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br>
              <a:rPr lang="ru-RU" b="1" dirty="0"/>
            </a:br>
            <a:br>
              <a:rPr lang="ru-RU" b="1" dirty="0"/>
            </a:br>
            <a:r>
              <a:rPr lang="ru-RU" b="1" dirty="0"/>
              <a:t>БИОЛОГИЧЕСКИЕ ШАРАДЫ</a:t>
            </a:r>
            <a:br>
              <a:rPr lang="ru-RU" b="1" dirty="0"/>
            </a:br>
            <a:r>
              <a:rPr lang="ru-RU" sz="5300" b="1" dirty="0">
                <a:solidFill>
                  <a:srgbClr val="FF0000"/>
                </a:solidFill>
              </a:rPr>
              <a:t>Биологические омонимы</a:t>
            </a:r>
            <a:br>
              <a:rPr lang="ru-RU" sz="5300" b="1" dirty="0">
                <a:solidFill>
                  <a:srgbClr val="FF0000"/>
                </a:solidFill>
              </a:rPr>
            </a:br>
            <a:br>
              <a:rPr lang="ru-RU" dirty="0"/>
            </a:b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3600400" cy="52606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860032" y="4797152"/>
            <a:ext cx="3022687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МКОУ « </a:t>
            </a:r>
            <a:r>
              <a:rPr lang="ru-RU" dirty="0" err="1"/>
              <a:t>Горошихинская</a:t>
            </a:r>
            <a:r>
              <a:rPr lang="ru-RU" dirty="0"/>
              <a:t> ОШ»</a:t>
            </a:r>
          </a:p>
          <a:p>
            <a:pPr algn="ctr"/>
            <a:r>
              <a:rPr lang="ru-RU" dirty="0"/>
              <a:t>Учитель биологии </a:t>
            </a:r>
          </a:p>
          <a:p>
            <a:pPr algn="ctr"/>
            <a:r>
              <a:rPr lang="ru-RU" dirty="0" err="1"/>
              <a:t>Куйрукова</a:t>
            </a:r>
            <a:r>
              <a:rPr lang="ru-RU" dirty="0"/>
              <a:t> О.В</a:t>
            </a:r>
          </a:p>
          <a:p>
            <a:pPr algn="ctr"/>
            <a:r>
              <a:rPr lang="ru-RU" dirty="0"/>
              <a:t>2023г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208912" cy="56323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/>
              <a:t>4. Не только начальный отдел желудка коровы, но и след от листа на побеге растения.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(Рубец)</a:t>
            </a:r>
          </a:p>
          <a:p>
            <a:endParaRPr lang="ru-RU" sz="2400" dirty="0"/>
          </a:p>
          <a:p>
            <a:r>
              <a:rPr lang="ru-RU" sz="2400" dirty="0"/>
              <a:t>5.Не только чёрная бархатная ленточка, которую женщины носили на шее, но и газонный цветок жёлто-оранжевого цвета.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(Бархотка)</a:t>
            </a:r>
          </a:p>
          <a:p>
            <a:endParaRPr lang="ru-RU" sz="2400" dirty="0"/>
          </a:p>
          <a:p>
            <a:r>
              <a:rPr lang="ru-RU" sz="2400" dirty="0"/>
              <a:t>6.Не только спортсмен, занимающийся борьбой, но и ядовитая трава семейства лютиковых, известная также под названием аконит. 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(Борец)</a:t>
            </a:r>
            <a:endParaRPr lang="ru-RU" sz="2400" dirty="0">
              <a:solidFill>
                <a:srgbClr val="FF0000"/>
              </a:solidFill>
            </a:endParaRPr>
          </a:p>
          <a:p>
            <a:endParaRPr lang="ru-RU" sz="2400" dirty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064896" cy="563231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ru-RU" sz="2400" dirty="0"/>
          </a:p>
          <a:p>
            <a:r>
              <a:rPr lang="ru-RU" sz="2400" dirty="0"/>
              <a:t>7.Не только женские украшения для лица и тела, но и назойливые двукрылые летающие насекомые.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(Мушки)</a:t>
            </a:r>
          </a:p>
          <a:p>
            <a:endParaRPr lang="ru-RU" sz="2400" dirty="0"/>
          </a:p>
          <a:p>
            <a:r>
              <a:rPr lang="ru-RU" sz="2400" dirty="0"/>
              <a:t>8.Не только приспособление для ношения двух ведер на плече, но и крупная хищная стрекоза.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(Коромысло)</a:t>
            </a:r>
          </a:p>
          <a:p>
            <a:endParaRPr lang="ru-RU" sz="2400" dirty="0"/>
          </a:p>
          <a:p>
            <a:r>
              <a:rPr lang="ru-RU" sz="2400" dirty="0"/>
              <a:t>9.Не только крупная хищная птица, питающаяся падалью, но и порода охотничьих собак.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(Грифон)</a:t>
            </a:r>
          </a:p>
          <a:p>
            <a:endParaRPr lang="ru-RU" sz="2400" i="1" dirty="0">
              <a:solidFill>
                <a:srgbClr val="FF0000"/>
              </a:solidFill>
            </a:endParaRPr>
          </a:p>
          <a:p>
            <a:endParaRPr lang="ru-RU" sz="2400" i="1" dirty="0">
              <a:solidFill>
                <a:srgbClr val="FF0000"/>
              </a:solidFill>
            </a:endParaRP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5"/>
            <a:ext cx="7920880" cy="563231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ru-RU" sz="2400" dirty="0"/>
          </a:p>
          <a:p>
            <a:r>
              <a:rPr lang="ru-RU" sz="2400" dirty="0"/>
              <a:t>10.Не только специалист по подводным работам, но и крупная собака-спасатель.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(Водолаз)</a:t>
            </a:r>
          </a:p>
          <a:p>
            <a:endParaRPr lang="ru-RU" sz="2400" dirty="0"/>
          </a:p>
          <a:p>
            <a:r>
              <a:rPr lang="ru-RU" sz="2400" dirty="0"/>
              <a:t>11.Не только круг вальса или этап состязания, но и горный кавказский козёл.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(Тур)</a:t>
            </a:r>
          </a:p>
          <a:p>
            <a:endParaRPr lang="ru-RU" sz="2400" i="1" dirty="0"/>
          </a:p>
          <a:p>
            <a:r>
              <a:rPr lang="ru-RU" sz="2400" i="1" dirty="0"/>
              <a:t>12.</a:t>
            </a:r>
            <a:r>
              <a:rPr lang="ru-RU" sz="2400" dirty="0"/>
              <a:t> Не только тайна, но и вещество, вырабатываемое и выделяемое железистыми клетками.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(Секрет)</a:t>
            </a:r>
          </a:p>
          <a:p>
            <a:endParaRPr lang="ru-RU" sz="2400" i="1" dirty="0">
              <a:solidFill>
                <a:srgbClr val="FF0000"/>
              </a:solidFill>
            </a:endParaRPr>
          </a:p>
          <a:p>
            <a:endParaRPr lang="ru-RU" sz="2400" i="1" dirty="0">
              <a:solidFill>
                <a:srgbClr val="FF0000"/>
              </a:solidFill>
            </a:endParaRP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7632848" cy="526297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ru-RU" sz="2400" dirty="0"/>
          </a:p>
          <a:p>
            <a:r>
              <a:rPr lang="ru-RU" sz="2400" dirty="0"/>
              <a:t>13.Не только астрономический прибор, но и порода золотой аквариумной рыбки.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(Телескоп)</a:t>
            </a:r>
          </a:p>
          <a:p>
            <a:endParaRPr lang="ru-RU" sz="2400" dirty="0"/>
          </a:p>
          <a:p>
            <a:r>
              <a:rPr lang="ru-RU" sz="2400" dirty="0"/>
              <a:t>14.Не только жилище животных в неволе, но и элементарная живая система, основа строения и жизнедеятельности всех животных и растений.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(Клетка)</a:t>
            </a:r>
          </a:p>
          <a:p>
            <a:endParaRPr lang="ru-RU" sz="2400" dirty="0"/>
          </a:p>
          <a:p>
            <a:r>
              <a:rPr lang="ru-RU" sz="2400" dirty="0"/>
              <a:t>15.Не только жительницы Германии, но и тропические жалящие насекомые.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(Немки)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3"/>
            <a:ext cx="7992888" cy="60016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ru-RU" sz="2400" dirty="0"/>
          </a:p>
          <a:p>
            <a:r>
              <a:rPr lang="ru-RU" sz="2400" dirty="0"/>
              <a:t>16.Не только дежурство, сменная работа, но и болотная многолетняя трава.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(Вахта)</a:t>
            </a:r>
          </a:p>
          <a:p>
            <a:endParaRPr lang="ru-RU" sz="2400" dirty="0"/>
          </a:p>
          <a:p>
            <a:r>
              <a:rPr lang="ru-RU" sz="2400" dirty="0"/>
              <a:t>17. Не только заводная вращающаяся детская игрушка, но и лесной жаворонок.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(Юла)</a:t>
            </a:r>
          </a:p>
          <a:p>
            <a:endParaRPr lang="ru-RU" sz="2400" dirty="0"/>
          </a:p>
          <a:p>
            <a:r>
              <a:rPr lang="ru-RU" sz="2400" dirty="0"/>
              <a:t>18. Не только заводная вращающаяся детская игрушка, но и малая выпь.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(Волчок)</a:t>
            </a:r>
          </a:p>
          <a:p>
            <a:endParaRPr lang="ru-RU" sz="2400" dirty="0"/>
          </a:p>
          <a:p>
            <a:r>
              <a:rPr lang="ru-RU" sz="2400" dirty="0"/>
              <a:t>19 Не только острая колючка, но и крупная проходная осетровая рыба.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(Шип)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9"/>
            <a:ext cx="7992888" cy="60016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ru-RU" sz="2400" dirty="0"/>
          </a:p>
          <a:p>
            <a:r>
              <a:rPr lang="ru-RU" sz="2400" dirty="0"/>
              <a:t>20 .Не только смена медицинской повязки, но и хищное млекопитающее семейства куниц.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(Перевязка)</a:t>
            </a:r>
          </a:p>
          <a:p>
            <a:endParaRPr lang="ru-RU" sz="2400" dirty="0"/>
          </a:p>
          <a:p>
            <a:r>
              <a:rPr lang="ru-RU" sz="2400" dirty="0"/>
              <a:t>21. Не только рубящий кухонный инструмент, но и птица семейства чистиковых.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(Топорик)</a:t>
            </a:r>
          </a:p>
          <a:p>
            <a:endParaRPr lang="ru-RU" sz="2400" dirty="0"/>
          </a:p>
          <a:p>
            <a:r>
              <a:rPr lang="ru-RU" sz="2400" dirty="0"/>
              <a:t>22. Не только специалистка по пошиву одежды, но и птица, «шьющая» гнездо из листьев.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(Портниха)</a:t>
            </a:r>
          </a:p>
          <a:p>
            <a:endParaRPr lang="ru-RU" sz="2400" dirty="0"/>
          </a:p>
          <a:p>
            <a:r>
              <a:rPr lang="ru-RU" sz="2400" dirty="0"/>
              <a:t>23.Не только небольшой ресторанчик, кабаре, но и овощное растение.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(Кабачок)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064896" cy="60016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/>
              <a:t>24. Не только шоколадные конфеты, но и грибы.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(Трюфели)</a:t>
            </a:r>
          </a:p>
          <a:p>
            <a:endParaRPr lang="ru-RU" sz="2400" dirty="0"/>
          </a:p>
          <a:p>
            <a:r>
              <a:rPr lang="ru-RU" sz="2400" dirty="0"/>
              <a:t>25.Не ряд одинаковых по размеру, ровных предметов, наложенных один на другой, но и часть ноги.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(Стопа)</a:t>
            </a:r>
          </a:p>
          <a:p>
            <a:r>
              <a:rPr lang="ru-RU" sz="2400" dirty="0"/>
              <a:t>26.Не только хозяйственная ёмкость, но и часть скелета.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(Таз)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/>
              <a:t>27.Не только детское орудие труда, но и кость в верхней части спины.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(Лопатка)</a:t>
            </a:r>
          </a:p>
          <a:p>
            <a:endParaRPr lang="ru-RU" sz="2400" dirty="0"/>
          </a:p>
          <a:p>
            <a:r>
              <a:rPr lang="ru-RU" sz="2400" dirty="0"/>
              <a:t>28.Не только сторона грани многогранника, но и кость грудной клетки.</a:t>
            </a:r>
          </a:p>
          <a:p>
            <a:r>
              <a:rPr lang="ru-RU" sz="2400" dirty="0">
                <a:solidFill>
                  <a:srgbClr val="FF0000"/>
                </a:solidFill>
              </a:rPr>
              <a:t>(Ребро)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692696"/>
            <a:ext cx="6408712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400" dirty="0"/>
              <a:t>Спасибо за игру!</a:t>
            </a:r>
          </a:p>
        </p:txBody>
      </p:sp>
      <p:pic>
        <p:nvPicPr>
          <p:cNvPr id="3" name="Рисунок 2" descr="Анимашки Мультяшк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16833"/>
            <a:ext cx="5688632" cy="417646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5554960" cy="612068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/>
              <a:t>БИОЛОГИЧЕСКИЕ ШАРАДЫ</a:t>
            </a:r>
            <a:endParaRPr lang="ru-RU" dirty="0"/>
          </a:p>
          <a:p>
            <a:pPr>
              <a:buNone/>
            </a:pPr>
            <a:r>
              <a:rPr lang="ru-RU" dirty="0"/>
              <a:t>   1. В </a:t>
            </a:r>
            <a:r>
              <a:rPr lang="ru-RU" i="1" dirty="0"/>
              <a:t>первом</a:t>
            </a:r>
            <a:r>
              <a:rPr lang="ru-RU" dirty="0"/>
              <a:t> отдыхают,</a:t>
            </a:r>
          </a:p>
          <a:p>
            <a:pPr>
              <a:buNone/>
            </a:pPr>
            <a:r>
              <a:rPr lang="ru-RU" dirty="0"/>
              <a:t>Пиво попивают.</a:t>
            </a:r>
          </a:p>
          <a:p>
            <a:pPr>
              <a:buNone/>
            </a:pPr>
            <a:r>
              <a:rPr lang="ru-RU" dirty="0"/>
              <a:t>Ветка толстая - </a:t>
            </a:r>
            <a:r>
              <a:rPr lang="ru-RU" i="1" dirty="0"/>
              <a:t>второе</a:t>
            </a:r>
            <a:r>
              <a:rPr lang="ru-RU" dirty="0"/>
              <a:t>,</a:t>
            </a:r>
          </a:p>
          <a:p>
            <a:pPr>
              <a:buNone/>
            </a:pPr>
            <a:r>
              <a:rPr lang="ru-RU" dirty="0"/>
              <a:t>Может быть совсем сухое.</a:t>
            </a:r>
          </a:p>
          <a:p>
            <a:pPr>
              <a:buNone/>
            </a:pPr>
            <a:r>
              <a:rPr lang="ru-RU" i="1" dirty="0"/>
              <a:t>Вместе всё</a:t>
            </a:r>
            <a:r>
              <a:rPr lang="ru-RU" dirty="0"/>
              <a:t> - он зверь лесной,</a:t>
            </a:r>
          </a:p>
          <a:p>
            <a:pPr>
              <a:buNone/>
            </a:pPr>
            <a:r>
              <a:rPr lang="ru-RU" dirty="0"/>
              <a:t>Просыпается весной,</a:t>
            </a:r>
          </a:p>
          <a:p>
            <a:pPr>
              <a:buNone/>
            </a:pPr>
            <a:r>
              <a:rPr lang="ru-RU" dirty="0"/>
              <a:t>Он в норе своей живёт,</a:t>
            </a:r>
          </a:p>
          <a:p>
            <a:pPr>
              <a:buNone/>
            </a:pPr>
            <a:r>
              <a:rPr lang="ru-RU" dirty="0"/>
              <a:t>Ест он все, что лишь найдёт.</a:t>
            </a:r>
          </a:p>
          <a:p>
            <a:pPr>
              <a:buNone/>
            </a:pPr>
            <a:r>
              <a:rPr lang="ru-RU" dirty="0"/>
              <a:t>Ловко землю он копает,</a:t>
            </a:r>
          </a:p>
          <a:p>
            <a:pPr>
              <a:buNone/>
            </a:pPr>
            <a:r>
              <a:rPr lang="ru-RU" dirty="0"/>
              <a:t>А, уставши, засыпает.</a:t>
            </a:r>
          </a:p>
          <a:p>
            <a:pPr>
              <a:buNone/>
            </a:pPr>
            <a:r>
              <a:rPr lang="ru-RU" dirty="0"/>
              <a:t>Спать без отдыха весь день</a:t>
            </a:r>
          </a:p>
          <a:p>
            <a:pPr>
              <a:buNone/>
            </a:pPr>
            <a:r>
              <a:rPr lang="ru-RU" dirty="0"/>
              <a:t>Зверю этому не лень.</a:t>
            </a:r>
          </a:p>
          <a:p>
            <a:pPr>
              <a:buNone/>
            </a:pPr>
            <a:r>
              <a:rPr lang="ru-RU" i="1" dirty="0">
                <a:solidFill>
                  <a:srgbClr val="FF0000"/>
                </a:solidFill>
              </a:rPr>
              <a:t>(Бар + </a:t>
            </a:r>
            <a:r>
              <a:rPr lang="ru-RU" b="1" i="1" dirty="0">
                <a:solidFill>
                  <a:srgbClr val="FF0000"/>
                </a:solidFill>
              </a:rPr>
              <a:t>Сук</a:t>
            </a:r>
            <a:r>
              <a:rPr lang="ru-RU" i="1" dirty="0">
                <a:solidFill>
                  <a:srgbClr val="FF0000"/>
                </a:solidFill>
              </a:rPr>
              <a:t> = </a:t>
            </a:r>
            <a:r>
              <a:rPr lang="ru-RU" b="1" i="1" dirty="0">
                <a:solidFill>
                  <a:srgbClr val="FF0000"/>
                </a:solidFill>
              </a:rPr>
              <a:t>Барсук</a:t>
            </a:r>
            <a:r>
              <a:rPr lang="ru-RU" i="1" dirty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8" name="Рисунок 30" descr="Белки, белочки смайлик картин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484784"/>
            <a:ext cx="266429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7920880" cy="56938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i="1" dirty="0"/>
              <a:t>2.Первое</a:t>
            </a:r>
            <a:r>
              <a:rPr lang="ru-RU" sz="2800" dirty="0"/>
              <a:t> можете в море искать,</a:t>
            </a:r>
          </a:p>
          <a:p>
            <a:r>
              <a:rPr lang="ru-RU" sz="2800" dirty="0"/>
              <a:t>Но за него вам нельзя заплывать.</a:t>
            </a:r>
          </a:p>
          <a:p>
            <a:r>
              <a:rPr lang="ru-RU" sz="2800" dirty="0"/>
              <a:t>А </a:t>
            </a:r>
            <a:r>
              <a:rPr lang="ru-RU" sz="2800" i="1" dirty="0"/>
              <a:t>на втором</a:t>
            </a:r>
            <a:r>
              <a:rPr lang="ru-RU" sz="2800" dirty="0"/>
              <a:t> раньше землю пахали -</a:t>
            </a:r>
          </a:p>
          <a:p>
            <a:r>
              <a:rPr lang="ru-RU" sz="2800" dirty="0"/>
              <a:t>Трактора встарь люди даже не знали.</a:t>
            </a:r>
          </a:p>
          <a:p>
            <a:r>
              <a:rPr lang="ru-RU" sz="2800" i="1" dirty="0"/>
              <a:t>Целое</a:t>
            </a:r>
            <a:r>
              <a:rPr lang="ru-RU" sz="2800" dirty="0"/>
              <a:t> - это животное тоже,</a:t>
            </a:r>
          </a:p>
          <a:p>
            <a:r>
              <a:rPr lang="ru-RU" sz="2800" dirty="0"/>
              <a:t>Очень оно на </a:t>
            </a:r>
            <a:r>
              <a:rPr lang="ru-RU" sz="2800" i="1" dirty="0"/>
              <a:t>второе</a:t>
            </a:r>
            <a:r>
              <a:rPr lang="ru-RU" sz="2800" dirty="0"/>
              <a:t> похоже.</a:t>
            </a:r>
          </a:p>
          <a:p>
            <a:r>
              <a:rPr lang="ru-RU" sz="2800" i="1" dirty="0">
                <a:solidFill>
                  <a:srgbClr val="FF0000"/>
                </a:solidFill>
              </a:rPr>
              <a:t>(Буй +</a:t>
            </a:r>
            <a:r>
              <a:rPr lang="ru-RU" sz="2800" b="1" i="1" dirty="0">
                <a:solidFill>
                  <a:srgbClr val="FF0000"/>
                </a:solidFill>
              </a:rPr>
              <a:t> Вол</a:t>
            </a:r>
            <a:r>
              <a:rPr lang="ru-RU" sz="2800" i="1" dirty="0">
                <a:solidFill>
                  <a:srgbClr val="FF0000"/>
                </a:solidFill>
              </a:rPr>
              <a:t> = </a:t>
            </a:r>
            <a:r>
              <a:rPr lang="ru-RU" sz="2800" b="1" i="1" dirty="0">
                <a:solidFill>
                  <a:srgbClr val="FF0000"/>
                </a:solidFill>
              </a:rPr>
              <a:t>Буйвол</a:t>
            </a:r>
            <a:r>
              <a:rPr lang="ru-RU" sz="2800" i="1" dirty="0">
                <a:solidFill>
                  <a:srgbClr val="FF0000"/>
                </a:solidFill>
              </a:rPr>
              <a:t>)</a:t>
            </a:r>
          </a:p>
          <a:p>
            <a:endParaRPr lang="ru-RU" sz="2800" dirty="0"/>
          </a:p>
          <a:p>
            <a:r>
              <a:rPr lang="ru-RU" sz="2800" dirty="0"/>
              <a:t>3.Называем так домишко,</a:t>
            </a:r>
          </a:p>
          <a:p>
            <a:r>
              <a:rPr lang="ru-RU" sz="2800" dirty="0"/>
              <a:t>Хлам где всякий и дровишки.</a:t>
            </a:r>
          </a:p>
          <a:p>
            <a:r>
              <a:rPr lang="ru-RU" sz="2800" dirty="0"/>
              <a:t>Буквам место изменить -</a:t>
            </a:r>
          </a:p>
          <a:p>
            <a:r>
              <a:rPr lang="ru-RU" sz="2800" dirty="0"/>
              <a:t>Будет рыбка в море плыть.</a:t>
            </a:r>
          </a:p>
          <a:p>
            <a:r>
              <a:rPr lang="ru-RU" sz="2800" i="1" dirty="0">
                <a:solidFill>
                  <a:srgbClr val="FF0000"/>
                </a:solidFill>
              </a:rPr>
              <a:t>(Сарай - </a:t>
            </a:r>
            <a:r>
              <a:rPr lang="ru-RU" sz="2800" b="1" i="1" dirty="0">
                <a:solidFill>
                  <a:srgbClr val="FF0000"/>
                </a:solidFill>
              </a:rPr>
              <a:t>сайра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Анимашки Мультяшк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1" y="1988840"/>
            <a:ext cx="324036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776864" cy="56938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i="1" dirty="0"/>
              <a:t>4.Первый</a:t>
            </a:r>
            <a:r>
              <a:rPr lang="ru-RU" sz="2800" dirty="0"/>
              <a:t> в бутылку легко залезает,</a:t>
            </a:r>
          </a:p>
          <a:p>
            <a:r>
              <a:rPr lang="ru-RU" sz="2800" dirty="0"/>
              <a:t>Тщательно стенки её отмывает.</a:t>
            </a:r>
          </a:p>
          <a:p>
            <a:r>
              <a:rPr lang="ru-RU" sz="2800" dirty="0"/>
              <a:t>А </a:t>
            </a:r>
            <a:r>
              <a:rPr lang="ru-RU" sz="2800" i="1" dirty="0"/>
              <a:t>за вторым</a:t>
            </a:r>
            <a:r>
              <a:rPr lang="ru-RU" sz="2800" dirty="0"/>
              <a:t> на рыбалку идём,</a:t>
            </a:r>
          </a:p>
          <a:p>
            <a:r>
              <a:rPr lang="ru-RU" sz="2800" dirty="0"/>
              <a:t>Клюнет когда на крючок он, мы ждём.</a:t>
            </a:r>
          </a:p>
          <a:p>
            <a:r>
              <a:rPr lang="ru-RU" sz="2800" i="1" dirty="0">
                <a:solidFill>
                  <a:srgbClr val="FF0000"/>
                </a:solidFill>
              </a:rPr>
              <a:t>(</a:t>
            </a:r>
            <a:r>
              <a:rPr lang="ru-RU" sz="2800" b="1" i="1" dirty="0">
                <a:solidFill>
                  <a:srgbClr val="FF0000"/>
                </a:solidFill>
              </a:rPr>
              <a:t>Ёрш</a:t>
            </a:r>
            <a:r>
              <a:rPr lang="ru-RU" sz="2800" i="1" dirty="0">
                <a:solidFill>
                  <a:srgbClr val="FF0000"/>
                </a:solidFill>
              </a:rPr>
              <a:t>) </a:t>
            </a:r>
          </a:p>
          <a:p>
            <a:endParaRPr lang="ru-RU" sz="2800" dirty="0"/>
          </a:p>
          <a:p>
            <a:r>
              <a:rPr lang="ru-RU" sz="2800" i="1" dirty="0"/>
              <a:t>5.Первый</a:t>
            </a:r>
            <a:r>
              <a:rPr lang="ru-RU" sz="2800" dirty="0"/>
              <a:t> рисует фигуры на льду,</a:t>
            </a:r>
          </a:p>
          <a:p>
            <a:r>
              <a:rPr lang="ru-RU" sz="2800" dirty="0"/>
              <a:t>А вот </a:t>
            </a:r>
            <a:r>
              <a:rPr lang="ru-RU" sz="2800" i="1" dirty="0"/>
              <a:t>второго</a:t>
            </a:r>
            <a:r>
              <a:rPr lang="ru-RU" sz="2800" dirty="0"/>
              <a:t> в конюшню веду.</a:t>
            </a:r>
          </a:p>
          <a:p>
            <a:r>
              <a:rPr lang="ru-RU" sz="2800" i="1" dirty="0"/>
              <a:t>Третий </a:t>
            </a:r>
            <a:r>
              <a:rPr lang="ru-RU" sz="2800" dirty="0"/>
              <a:t>на крыше два ската скрепляет,</a:t>
            </a:r>
          </a:p>
          <a:p>
            <a:r>
              <a:rPr lang="ru-RU" sz="2800" dirty="0"/>
              <a:t>В море </a:t>
            </a:r>
            <a:r>
              <a:rPr lang="ru-RU" sz="2800" i="1" dirty="0"/>
              <a:t>четвёртый</a:t>
            </a:r>
            <a:r>
              <a:rPr lang="ru-RU" sz="2800" dirty="0"/>
              <a:t> живёт-поживает.</a:t>
            </a:r>
          </a:p>
          <a:p>
            <a:r>
              <a:rPr lang="ru-RU" sz="2800" i="1" dirty="0"/>
              <a:t>Пятый</a:t>
            </a:r>
            <a:r>
              <a:rPr lang="ru-RU" sz="2800" dirty="0"/>
              <a:t> приветливо машет крылом,</a:t>
            </a:r>
          </a:p>
          <a:p>
            <a:r>
              <a:rPr lang="ru-RU" sz="2800" dirty="0"/>
              <a:t>Небо над лугом его синий дом.</a:t>
            </a:r>
          </a:p>
          <a:p>
            <a:r>
              <a:rPr lang="ru-RU" sz="2800" i="1" dirty="0">
                <a:solidFill>
                  <a:srgbClr val="FF0000"/>
                </a:solidFill>
              </a:rPr>
              <a:t>(</a:t>
            </a:r>
            <a:r>
              <a:rPr lang="ru-RU" sz="2800" b="1" i="1" dirty="0">
                <a:solidFill>
                  <a:srgbClr val="FF0000"/>
                </a:solidFill>
              </a:rPr>
              <a:t>Конёк)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Анимашки Мультяшк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980728"/>
            <a:ext cx="2627784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5"/>
            <a:ext cx="5832648" cy="65556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i="1" dirty="0"/>
              <a:t>6.Первый</a:t>
            </a:r>
            <a:r>
              <a:rPr lang="ru-RU" sz="2800" dirty="0"/>
              <a:t> - большая хищная птица,</a:t>
            </a:r>
          </a:p>
          <a:p>
            <a:r>
              <a:rPr lang="ru-RU" sz="2800" dirty="0"/>
              <a:t>Что над погибшим животным кружится.</a:t>
            </a:r>
          </a:p>
          <a:p>
            <a:r>
              <a:rPr lang="ru-RU" sz="2800" dirty="0"/>
              <a:t>Длинная часть у гитары - </a:t>
            </a:r>
            <a:r>
              <a:rPr lang="ru-RU" sz="2800" i="1" dirty="0"/>
              <a:t>второй</a:t>
            </a:r>
            <a:r>
              <a:rPr lang="ru-RU" sz="2800" dirty="0"/>
              <a:t>,</a:t>
            </a:r>
          </a:p>
          <a:p>
            <a:r>
              <a:rPr lang="ru-RU" sz="2800" dirty="0"/>
              <a:t>Крепко сжимается левой рукой.</a:t>
            </a:r>
          </a:p>
          <a:p>
            <a:r>
              <a:rPr lang="ru-RU" sz="2800" dirty="0"/>
              <a:t>На документах секретных есть </a:t>
            </a:r>
            <a:r>
              <a:rPr lang="ru-RU" sz="2800" i="1" dirty="0"/>
              <a:t>третий</a:t>
            </a:r>
            <a:r>
              <a:rPr lang="ru-RU" sz="2800" dirty="0"/>
              <a:t>.</a:t>
            </a:r>
          </a:p>
          <a:p>
            <a:r>
              <a:rPr lang="ru-RU" sz="2800" dirty="0"/>
              <a:t>Что же за слово? Подумайте, дети.</a:t>
            </a:r>
          </a:p>
          <a:p>
            <a:r>
              <a:rPr lang="ru-RU" sz="2800" i="1" dirty="0">
                <a:solidFill>
                  <a:srgbClr val="FF0000"/>
                </a:solidFill>
              </a:rPr>
              <a:t>(</a:t>
            </a:r>
            <a:r>
              <a:rPr lang="ru-RU" sz="2800" b="1" i="1" dirty="0">
                <a:solidFill>
                  <a:srgbClr val="FF0000"/>
                </a:solidFill>
              </a:rPr>
              <a:t>Гриф</a:t>
            </a:r>
            <a:r>
              <a:rPr lang="ru-RU" sz="2800" i="1" dirty="0">
                <a:solidFill>
                  <a:srgbClr val="FF0000"/>
                </a:solidFill>
              </a:rPr>
              <a:t>) </a:t>
            </a:r>
          </a:p>
          <a:p>
            <a:r>
              <a:rPr lang="ru-RU" sz="2800" dirty="0"/>
              <a:t>7.С «</a:t>
            </a:r>
            <a:r>
              <a:rPr lang="ru-RU" sz="2800" b="1" dirty="0"/>
              <a:t>Б</a:t>
            </a:r>
            <a:r>
              <a:rPr lang="ru-RU" sz="2800" dirty="0"/>
              <a:t>» - он в атаку солдат поднимает,</a:t>
            </a:r>
          </a:p>
          <a:p>
            <a:r>
              <a:rPr lang="ru-RU" sz="2800" dirty="0"/>
              <a:t>В дальней Австралии с «</a:t>
            </a:r>
            <a:r>
              <a:rPr lang="ru-RU" sz="2800" b="1" dirty="0"/>
              <a:t>В</a:t>
            </a:r>
            <a:r>
              <a:rPr lang="ru-RU" sz="2800" dirty="0"/>
              <a:t>» обитает.</a:t>
            </a:r>
          </a:p>
          <a:p>
            <a:r>
              <a:rPr lang="ru-RU" sz="2800" i="1" dirty="0">
                <a:solidFill>
                  <a:srgbClr val="FF0000"/>
                </a:solidFill>
              </a:rPr>
              <a:t>(Комбат –</a:t>
            </a:r>
            <a:r>
              <a:rPr lang="ru-RU" sz="2800" b="1" i="1" dirty="0">
                <a:solidFill>
                  <a:srgbClr val="FF0000"/>
                </a:solidFill>
              </a:rPr>
              <a:t> вомбат</a:t>
            </a:r>
          </a:p>
          <a:p>
            <a:endParaRPr lang="ru-RU" sz="2800" b="1" i="1" dirty="0"/>
          </a:p>
          <a:p>
            <a:endParaRPr lang="ru-RU" sz="2800" dirty="0"/>
          </a:p>
        </p:txBody>
      </p:sp>
      <p:pic>
        <p:nvPicPr>
          <p:cNvPr id="3" name="Рисунок 2" descr="Анимашки Мультяшк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772816"/>
            <a:ext cx="230425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064896" cy="56938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dirty="0"/>
              <a:t>8.С буквой «</a:t>
            </a:r>
            <a:r>
              <a:rPr lang="ru-RU" sz="2800" b="1" dirty="0"/>
              <a:t>Р</a:t>
            </a:r>
            <a:r>
              <a:rPr lang="ru-RU" sz="2800" dirty="0"/>
              <a:t>» - помощник-автомат,</a:t>
            </a:r>
          </a:p>
          <a:p>
            <a:r>
              <a:rPr lang="ru-RU" sz="2800" dirty="0"/>
              <a:t>Труд любой он облегчить вам рад.</a:t>
            </a:r>
          </a:p>
          <a:p>
            <a:r>
              <a:rPr lang="ru-RU" sz="2800" dirty="0"/>
              <a:t>С буквой «</a:t>
            </a:r>
            <a:r>
              <a:rPr lang="ru-RU" sz="2800" b="1" dirty="0"/>
              <a:t>Х</a:t>
            </a:r>
            <a:r>
              <a:rPr lang="ru-RU" sz="2800" dirty="0"/>
              <a:t>» - его имеет слон,</a:t>
            </a:r>
          </a:p>
          <a:p>
            <a:r>
              <a:rPr lang="ru-RU" sz="2800" dirty="0"/>
              <a:t>Знаменит длиной своею он.</a:t>
            </a:r>
          </a:p>
          <a:p>
            <a:r>
              <a:rPr lang="ru-RU" sz="2800" i="1" dirty="0">
                <a:solidFill>
                  <a:srgbClr val="FF0000"/>
                </a:solidFill>
              </a:rPr>
              <a:t> (</a:t>
            </a:r>
            <a:r>
              <a:rPr lang="ru-RU" sz="2800" b="1" i="1" dirty="0">
                <a:solidFill>
                  <a:srgbClr val="FF0000"/>
                </a:solidFill>
              </a:rPr>
              <a:t>Р</a:t>
            </a:r>
            <a:r>
              <a:rPr lang="ru-RU" sz="2800" i="1" dirty="0">
                <a:solidFill>
                  <a:srgbClr val="FF0000"/>
                </a:solidFill>
              </a:rPr>
              <a:t>обот - </a:t>
            </a:r>
            <a:r>
              <a:rPr lang="ru-RU" sz="2800" b="1" i="1" dirty="0">
                <a:solidFill>
                  <a:srgbClr val="FF0000"/>
                </a:solidFill>
              </a:rPr>
              <a:t>хобот</a:t>
            </a:r>
            <a:r>
              <a:rPr lang="ru-RU" sz="2800" i="1" dirty="0">
                <a:solidFill>
                  <a:srgbClr val="FF0000"/>
                </a:solidFill>
              </a:rPr>
              <a:t>)</a:t>
            </a:r>
          </a:p>
          <a:p>
            <a:endParaRPr lang="ru-RU" sz="2800" dirty="0"/>
          </a:p>
          <a:p>
            <a:r>
              <a:rPr lang="ru-RU" sz="2800" dirty="0"/>
              <a:t>9.С первой «</a:t>
            </a:r>
            <a:r>
              <a:rPr lang="ru-RU" sz="2800" b="1" dirty="0"/>
              <a:t>С</a:t>
            </a:r>
            <a:r>
              <a:rPr lang="ru-RU" sz="2800" dirty="0"/>
              <a:t>» - огромная я птица, </a:t>
            </a:r>
          </a:p>
          <a:p>
            <a:r>
              <a:rPr lang="ru-RU" sz="2800" dirty="0"/>
              <a:t>Что летать не может научиться.</a:t>
            </a:r>
          </a:p>
          <a:p>
            <a:r>
              <a:rPr lang="ru-RU" sz="2800" dirty="0"/>
              <a:t>С первой «</a:t>
            </a:r>
            <a:r>
              <a:rPr lang="ru-RU" sz="2800" b="1" dirty="0"/>
              <a:t>Ш</a:t>
            </a:r>
            <a:r>
              <a:rPr lang="ru-RU" sz="2800" dirty="0"/>
              <a:t>» - меня должны все знать:</a:t>
            </a:r>
          </a:p>
          <a:p>
            <a:r>
              <a:rPr lang="ru-RU" sz="2800" dirty="0"/>
              <a:t>Вальсов много ведь сумел я написать.</a:t>
            </a:r>
          </a:p>
          <a:p>
            <a:r>
              <a:rPr lang="ru-RU" sz="2800" i="1" dirty="0">
                <a:solidFill>
                  <a:srgbClr val="FF0000"/>
                </a:solidFill>
              </a:rPr>
              <a:t> (</a:t>
            </a:r>
            <a:r>
              <a:rPr lang="ru-RU" sz="2800" b="1" i="1" dirty="0">
                <a:solidFill>
                  <a:srgbClr val="FF0000"/>
                </a:solidFill>
              </a:rPr>
              <a:t>Страус</a:t>
            </a:r>
            <a:r>
              <a:rPr lang="ru-RU" sz="2800" i="1" dirty="0">
                <a:solidFill>
                  <a:srgbClr val="FF0000"/>
                </a:solidFill>
              </a:rPr>
              <a:t> – </a:t>
            </a:r>
            <a:r>
              <a:rPr lang="ru-RU" sz="2800" b="1" i="1" dirty="0">
                <a:solidFill>
                  <a:srgbClr val="FF0000"/>
                </a:solidFill>
              </a:rPr>
              <a:t>Ш</a:t>
            </a:r>
            <a:r>
              <a:rPr lang="ru-RU" sz="2800" i="1" dirty="0">
                <a:solidFill>
                  <a:srgbClr val="FF0000"/>
                </a:solidFill>
              </a:rPr>
              <a:t>траус</a:t>
            </a:r>
          </a:p>
          <a:p>
            <a:endParaRPr lang="ru-RU" sz="2800" i="1" dirty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776864" cy="56938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dirty="0"/>
              <a:t>10.</a:t>
            </a:r>
            <a:r>
              <a:rPr lang="en-US" sz="2800" dirty="0"/>
              <a:t>C </a:t>
            </a:r>
            <a:r>
              <a:rPr lang="ru-RU" sz="2800" dirty="0"/>
              <a:t>«</a:t>
            </a:r>
            <a:r>
              <a:rPr lang="ru-RU" sz="2800" b="1" dirty="0"/>
              <a:t>Г</a:t>
            </a:r>
            <a:r>
              <a:rPr lang="ru-RU" sz="2800" dirty="0"/>
              <a:t>» - я хищник полосатый,</a:t>
            </a:r>
          </a:p>
          <a:p>
            <a:r>
              <a:rPr lang="ru-RU" sz="2800" dirty="0"/>
              <a:t>Вашим кошкам брат, ребята.</a:t>
            </a:r>
          </a:p>
          <a:p>
            <a:r>
              <a:rPr lang="ru-RU" sz="2800" dirty="0"/>
              <a:t>А </a:t>
            </a:r>
            <a:r>
              <a:rPr lang="ru-RU" sz="2800" b="1" dirty="0"/>
              <a:t>без</a:t>
            </a:r>
            <a:r>
              <a:rPr lang="ru-RU" sz="2800" dirty="0"/>
              <a:t> «</a:t>
            </a:r>
            <a:r>
              <a:rPr lang="ru-RU" sz="2800" b="1" dirty="0"/>
              <a:t>Г</a:t>
            </a:r>
            <a:r>
              <a:rPr lang="ru-RU" sz="2800" dirty="0"/>
              <a:t>» - я учрежденье,</a:t>
            </a:r>
          </a:p>
          <a:p>
            <a:r>
              <a:rPr lang="ru-RU" sz="2800" dirty="0"/>
              <a:t>Всё в мишенях помещенье.</a:t>
            </a:r>
          </a:p>
          <a:p>
            <a:r>
              <a:rPr lang="ru-RU" sz="2800" i="1" dirty="0">
                <a:solidFill>
                  <a:srgbClr val="FF0000"/>
                </a:solidFill>
              </a:rPr>
              <a:t>(</a:t>
            </a:r>
            <a:r>
              <a:rPr lang="ru-RU" sz="2800" b="1" i="1" dirty="0">
                <a:solidFill>
                  <a:srgbClr val="FF0000"/>
                </a:solidFill>
              </a:rPr>
              <a:t>Тигр</a:t>
            </a:r>
            <a:r>
              <a:rPr lang="ru-RU" sz="2800" i="1" dirty="0">
                <a:solidFill>
                  <a:srgbClr val="FF0000"/>
                </a:solidFill>
              </a:rPr>
              <a:t> - тир) </a:t>
            </a:r>
          </a:p>
          <a:p>
            <a:endParaRPr lang="ru-RU" sz="2800" dirty="0"/>
          </a:p>
          <a:p>
            <a:r>
              <a:rPr lang="ru-RU" sz="2800" dirty="0"/>
              <a:t>11.С «</a:t>
            </a:r>
            <a:r>
              <a:rPr lang="ru-RU" sz="2800" b="1" dirty="0"/>
              <a:t>Л</a:t>
            </a:r>
            <a:r>
              <a:rPr lang="ru-RU" sz="2800" dirty="0"/>
              <a:t>» - на севере живёт,</a:t>
            </a:r>
          </a:p>
          <a:p>
            <a:r>
              <a:rPr lang="ru-RU" sz="2800" dirty="0"/>
              <a:t>Быстро нарты он везёт.</a:t>
            </a:r>
          </a:p>
          <a:p>
            <a:r>
              <a:rPr lang="ru-RU" sz="2800" dirty="0"/>
              <a:t>С «</a:t>
            </a:r>
            <a:r>
              <a:rPr lang="ru-RU" sz="2800" b="1" dirty="0"/>
              <a:t>С</a:t>
            </a:r>
            <a:r>
              <a:rPr lang="ru-RU" sz="2800" dirty="0"/>
              <a:t>» - бывает после лета,</a:t>
            </a:r>
          </a:p>
          <a:p>
            <a:r>
              <a:rPr lang="ru-RU" sz="2800" dirty="0"/>
              <a:t>Время года, дети, это.</a:t>
            </a:r>
          </a:p>
          <a:p>
            <a:r>
              <a:rPr lang="ru-RU" sz="2800" i="1" dirty="0">
                <a:solidFill>
                  <a:srgbClr val="FF0000"/>
                </a:solidFill>
              </a:rPr>
              <a:t>(</a:t>
            </a:r>
            <a:r>
              <a:rPr lang="ru-RU" sz="2800" b="1" i="1" dirty="0">
                <a:solidFill>
                  <a:srgbClr val="FF0000"/>
                </a:solidFill>
              </a:rPr>
              <a:t>Олень</a:t>
            </a:r>
            <a:r>
              <a:rPr lang="ru-RU" sz="2800" i="1" dirty="0">
                <a:solidFill>
                  <a:srgbClr val="FF0000"/>
                </a:solidFill>
              </a:rPr>
              <a:t> - осень) </a:t>
            </a:r>
          </a:p>
          <a:p>
            <a:endParaRPr lang="ru-RU" sz="2800" dirty="0"/>
          </a:p>
          <a:p>
            <a:r>
              <a:rPr lang="ru-RU" sz="2800" dirty="0"/>
              <a:t> </a:t>
            </a:r>
          </a:p>
        </p:txBody>
      </p:sp>
      <p:pic>
        <p:nvPicPr>
          <p:cNvPr id="3" name="Рисунок 2" descr="Школа и учеба смайлик картин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836712"/>
            <a:ext cx="324036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анимашки\педаго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6672"/>
            <a:ext cx="7272808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55776" y="332656"/>
            <a:ext cx="3625767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/>
              <a:t>БИОЛОГИЧЕСКИЕ  ОМОНИМЫ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052736"/>
            <a:ext cx="8208912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i="1" dirty="0"/>
              <a:t>С помощью предложенных подсказок отгадайте  </a:t>
            </a:r>
            <a:r>
              <a:rPr lang="ru-RU" sz="2400" b="1" i="1" dirty="0"/>
              <a:t>названия биологических объектов или биологические термины</a:t>
            </a:r>
            <a:r>
              <a:rPr lang="ru-RU" sz="2400" i="1" dirty="0"/>
              <a:t>, являющиеся многозначными словами</a:t>
            </a:r>
            <a:r>
              <a:rPr lang="ru-RU" i="1" dirty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276872"/>
            <a:ext cx="7992888" cy="4154984"/>
          </a:xfrm>
          <a:prstGeom prst="rect">
            <a:avLst/>
          </a:prstGeom>
          <a:solidFill>
            <a:srgbClr val="C6D9F1"/>
          </a:solidFill>
        </p:spPr>
        <p:txBody>
          <a:bodyPr wrap="square">
            <a:spAutoFit/>
          </a:bodyPr>
          <a:lstStyle/>
          <a:p>
            <a:r>
              <a:rPr lang="ru-RU" sz="2400" dirty="0"/>
              <a:t>1.Не только вереница или очередь, но и травянистое лекарственное растение семейства сложноцветных.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(Череда)</a:t>
            </a:r>
          </a:p>
          <a:p>
            <a:endParaRPr lang="ru-RU" sz="2400" dirty="0"/>
          </a:p>
          <a:p>
            <a:r>
              <a:rPr lang="ru-RU" sz="2400" dirty="0"/>
              <a:t>2. Не только принадлежность для соколиной охоты, но и часть корня.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(Чехлик)</a:t>
            </a:r>
          </a:p>
          <a:p>
            <a:endParaRPr lang="ru-RU" sz="2400" dirty="0"/>
          </a:p>
          <a:p>
            <a:r>
              <a:rPr lang="ru-RU" sz="2400" dirty="0"/>
              <a:t>3. Не только единица скорости морских судов, но и участок стебля.</a:t>
            </a:r>
          </a:p>
          <a:p>
            <a:r>
              <a:rPr lang="ru-RU" sz="2400" i="1" dirty="0">
                <a:solidFill>
                  <a:srgbClr val="FF0000"/>
                </a:solidFill>
              </a:rPr>
              <a:t>(Узел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1019</Words>
  <Application>Microsoft Office PowerPoint</Application>
  <PresentationFormat>Экран (4:3)</PresentationFormat>
  <Paragraphs>163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Тема Office</vt:lpstr>
      <vt:lpstr>  БИОЛОГИЧЕСКИЕ ШАРАДЫ Биологические омонимы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Рахматулина Елена Сергеевна</cp:lastModifiedBy>
  <cp:revision>20</cp:revision>
  <dcterms:created xsi:type="dcterms:W3CDTF">2023-02-02T01:50:51Z</dcterms:created>
  <dcterms:modified xsi:type="dcterms:W3CDTF">2023-02-27T07:49:32Z</dcterms:modified>
</cp:coreProperties>
</file>