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9811-11DF-4217-8E75-0F93B13B1299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DE0-E888-48AD-8409-9612F2122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9811-11DF-4217-8E75-0F93B13B1299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DE0-E888-48AD-8409-9612F2122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9811-11DF-4217-8E75-0F93B13B1299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DE0-E888-48AD-8409-9612F2122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9811-11DF-4217-8E75-0F93B13B1299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DE0-E888-48AD-8409-9612F2122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9811-11DF-4217-8E75-0F93B13B1299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DE0-E888-48AD-8409-9612F2122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9811-11DF-4217-8E75-0F93B13B1299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DE0-E888-48AD-8409-9612F2122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9811-11DF-4217-8E75-0F93B13B1299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DE0-E888-48AD-8409-9612F2122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9811-11DF-4217-8E75-0F93B13B1299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DE0-E888-48AD-8409-9612F2122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9811-11DF-4217-8E75-0F93B13B1299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DE0-E888-48AD-8409-9612F2122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9811-11DF-4217-8E75-0F93B13B1299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DE0-E888-48AD-8409-9612F2122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9811-11DF-4217-8E75-0F93B13B1299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2DE0-E888-48AD-8409-9612F2122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19811-11DF-4217-8E75-0F93B13B1299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72DE0-E888-48AD-8409-9612F2122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СИЛЬНОЕ  ЗВЕНО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704856" cy="1368152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Тема « Рыбы», «Птицы»,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« Пресмыкающиеся», «Насекомые», «Грибы», «Растения</a:t>
            </a:r>
            <a:r>
              <a:rPr lang="ru-RU" dirty="0" smtClean="0">
                <a:solidFill>
                  <a:schemeClr val="tx1"/>
                </a:solidFill>
              </a:rPr>
              <a:t>».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Разные животны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3960440" cy="316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7984" y="4077072"/>
            <a:ext cx="447297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Куйрукова</a:t>
            </a:r>
            <a:r>
              <a:rPr lang="ru-RU" dirty="0" smtClean="0"/>
              <a:t> О.В учитель биологии</a:t>
            </a:r>
          </a:p>
          <a:p>
            <a:pPr algn="ctr"/>
            <a:r>
              <a:rPr lang="ru-RU" dirty="0" smtClean="0"/>
              <a:t>МКОУ « </a:t>
            </a:r>
            <a:r>
              <a:rPr lang="ru-RU" dirty="0" err="1" smtClean="0"/>
              <a:t>Горошихинская</a:t>
            </a:r>
            <a:r>
              <a:rPr lang="ru-RU" dirty="0" smtClean="0"/>
              <a:t> ОШ»</a:t>
            </a:r>
          </a:p>
          <a:p>
            <a:pPr algn="ctr"/>
            <a:r>
              <a:rPr lang="ru-RU" dirty="0" smtClean="0"/>
              <a:t>Туруханского района</a:t>
            </a:r>
          </a:p>
          <a:p>
            <a:pPr algn="ctr"/>
            <a:r>
              <a:rPr lang="ru-RU" dirty="0" smtClean="0"/>
              <a:t>Красноярского края 2023г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13.Самая крупная из жаб?</a:t>
            </a:r>
          </a:p>
          <a:p>
            <a:r>
              <a:rPr lang="ru-RU" sz="2400" dirty="0" smtClean="0"/>
              <a:t>(Жаба-ага)</a:t>
            </a:r>
          </a:p>
          <a:p>
            <a:r>
              <a:rPr lang="ru-RU" sz="2400" dirty="0" smtClean="0"/>
              <a:t>14.Самая крупная ящерица ? </a:t>
            </a:r>
          </a:p>
          <a:p>
            <a:r>
              <a:rPr lang="ru-RU" sz="2400" dirty="0" smtClean="0"/>
              <a:t>(</a:t>
            </a:r>
            <a:r>
              <a:rPr lang="ru-RU" sz="2400" dirty="0" err="1" smtClean="0"/>
              <a:t>Комодский</a:t>
            </a:r>
            <a:r>
              <a:rPr lang="ru-RU" sz="2400" dirty="0" smtClean="0"/>
              <a:t> варан)</a:t>
            </a:r>
          </a:p>
          <a:p>
            <a:r>
              <a:rPr lang="ru-RU" sz="2400" dirty="0" smtClean="0"/>
              <a:t>15. Самая крупная неядовитая змея?</a:t>
            </a:r>
          </a:p>
          <a:p>
            <a:r>
              <a:rPr lang="ru-RU" sz="2400" dirty="0" smtClean="0"/>
              <a:t>(Удав анаконда)</a:t>
            </a:r>
            <a:endParaRPr lang="ru-RU" sz="2400" dirty="0"/>
          </a:p>
        </p:txBody>
      </p:sp>
      <p:pic>
        <p:nvPicPr>
          <p:cNvPr id="5123" name="Picture 3" descr="https://avatars.mds.yandex.net/i?id=2a00000179ee8652303102d8a761f140d552-477355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712879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Тема « Птицы»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1.Как называется наука о птицах?</a:t>
            </a:r>
          </a:p>
          <a:p>
            <a:r>
              <a:rPr lang="ru-RU" sz="2400" dirty="0" smtClean="0"/>
              <a:t>(Орнитология)</a:t>
            </a:r>
          </a:p>
          <a:p>
            <a:r>
              <a:rPr lang="ru-RU" sz="2400" dirty="0" smtClean="0"/>
              <a:t>2.У какой птицы нет голоса?</a:t>
            </a:r>
          </a:p>
          <a:p>
            <a:r>
              <a:rPr lang="ru-RU" sz="2400" dirty="0" smtClean="0"/>
              <a:t>(У аиста)</a:t>
            </a:r>
          </a:p>
          <a:p>
            <a:r>
              <a:rPr lang="ru-RU" sz="2400" dirty="0" smtClean="0"/>
              <a:t>3.Для чего у глухаря к зиме на лапах вырастают роговые щеточки?</a:t>
            </a:r>
          </a:p>
          <a:p>
            <a:r>
              <a:rPr lang="ru-RU" sz="2400" dirty="0" smtClean="0"/>
              <a:t>(Чтобы удержаться на обледеневших веточках)</a:t>
            </a:r>
          </a:p>
          <a:p>
            <a:r>
              <a:rPr lang="ru-RU" sz="2400" dirty="0" smtClean="0"/>
              <a:t>4.Как убивает свою добычу орел?</a:t>
            </a:r>
          </a:p>
          <a:p>
            <a:r>
              <a:rPr lang="ru-RU" sz="2400" dirty="0" smtClean="0"/>
              <a:t>(Закалывает когтями)</a:t>
            </a:r>
          </a:p>
          <a:p>
            <a:r>
              <a:rPr lang="ru-RU" sz="2400" dirty="0" smtClean="0"/>
              <a:t>5.Какая птица ловит насекомых в сумерках?</a:t>
            </a:r>
          </a:p>
          <a:p>
            <a:r>
              <a:rPr lang="ru-RU" sz="2400" dirty="0" smtClean="0"/>
              <a:t>(Козодой)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6.Какая птица может передвигаться только вверх по стволу древа ?</a:t>
            </a:r>
          </a:p>
          <a:p>
            <a:r>
              <a:rPr lang="ru-RU" sz="2400" dirty="0" smtClean="0"/>
              <a:t>(Дятел, пищуха)</a:t>
            </a:r>
          </a:p>
          <a:p>
            <a:r>
              <a:rPr lang="ru-RU" sz="2400" dirty="0" smtClean="0"/>
              <a:t>7.Може ли ястреб питаться осами?</a:t>
            </a:r>
          </a:p>
          <a:p>
            <a:r>
              <a:rPr lang="ru-RU" sz="2400" dirty="0" smtClean="0"/>
              <a:t>(Да)</a:t>
            </a:r>
          </a:p>
          <a:p>
            <a:r>
              <a:rPr lang="ru-RU" sz="2400" dirty="0" smtClean="0"/>
              <a:t>8.Из пуха этих птиц изготавливают самую теплую одежду?</a:t>
            </a:r>
          </a:p>
          <a:p>
            <a:r>
              <a:rPr lang="ru-RU" sz="2400" dirty="0" smtClean="0"/>
              <a:t>(Из пуха гаги)</a:t>
            </a:r>
          </a:p>
          <a:p>
            <a:r>
              <a:rPr lang="ru-RU" sz="2400" dirty="0" smtClean="0"/>
              <a:t>9.Какой из органов чувств наиболее развит у совы)</a:t>
            </a:r>
          </a:p>
          <a:p>
            <a:r>
              <a:rPr lang="ru-RU" sz="2400" dirty="0" smtClean="0"/>
              <a:t>(Слух)</a:t>
            </a:r>
          </a:p>
          <a:p>
            <a:r>
              <a:rPr lang="ru-RU" sz="2400" dirty="0" smtClean="0"/>
              <a:t>10. Как отличить старого грача от молодого?</a:t>
            </a:r>
          </a:p>
          <a:p>
            <a:r>
              <a:rPr lang="ru-RU" sz="2400" dirty="0" smtClean="0"/>
              <a:t>(По желтому клюву)</a:t>
            </a:r>
          </a:p>
          <a:p>
            <a:r>
              <a:rPr lang="ru-RU" sz="2400" dirty="0" smtClean="0"/>
              <a:t>11.Где у птицы «вилочка»?</a:t>
            </a:r>
          </a:p>
          <a:p>
            <a:r>
              <a:rPr lang="ru-RU" sz="2400" dirty="0" smtClean="0"/>
              <a:t>(В поясе передних конечностей)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sz="2400" dirty="0" smtClean="0"/>
              <a:t>12. Какие птицы могут передвигаться по суше, скользя на брюхе?</a:t>
            </a:r>
          </a:p>
          <a:p>
            <a:r>
              <a:rPr lang="ru-RU" sz="2400" dirty="0" smtClean="0"/>
              <a:t>(Пингвин)</a:t>
            </a:r>
          </a:p>
          <a:p>
            <a:r>
              <a:rPr lang="ru-RU" sz="2400" dirty="0" smtClean="0"/>
              <a:t>13.У каких птиц на ногах не хватает пальцев?</a:t>
            </a:r>
          </a:p>
          <a:p>
            <a:r>
              <a:rPr lang="ru-RU" sz="2400" dirty="0" smtClean="0"/>
              <a:t>(У страуса)</a:t>
            </a:r>
          </a:p>
          <a:p>
            <a:r>
              <a:rPr lang="ru-RU" sz="2400" dirty="0" smtClean="0"/>
              <a:t>14.Какие птицы могут опылять растения?</a:t>
            </a:r>
          </a:p>
          <a:p>
            <a:r>
              <a:rPr lang="ru-RU" sz="2400" dirty="0" smtClean="0"/>
              <a:t>(Колибри, </a:t>
            </a:r>
            <a:r>
              <a:rPr lang="ru-RU" sz="2400" dirty="0" err="1" smtClean="0"/>
              <a:t>нектарницы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15.Кому хвост служит опорой?</a:t>
            </a:r>
          </a:p>
          <a:p>
            <a:r>
              <a:rPr lang="ru-RU" sz="2400" dirty="0" smtClean="0"/>
              <a:t>(Дятлу)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Тема « Пресмыкающиеся»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1.Для чего в Испании держат дома хамелеонов?</a:t>
            </a:r>
          </a:p>
          <a:p>
            <a:r>
              <a:rPr lang="ru-RU" sz="2400" dirty="0" smtClean="0"/>
              <a:t>(Сажают на жердочку около приманки для мух, чтобы хамелеоны их вылавливали)</a:t>
            </a:r>
          </a:p>
          <a:p>
            <a:r>
              <a:rPr lang="ru-RU" sz="2400" dirty="0" smtClean="0"/>
              <a:t>2.Назовите отделы передней конечности ящерицы?</a:t>
            </a:r>
          </a:p>
          <a:p>
            <a:r>
              <a:rPr lang="ru-RU" sz="2400" dirty="0" smtClean="0"/>
              <a:t>( Плечо, предплечье, кисть)</a:t>
            </a:r>
          </a:p>
          <a:p>
            <a:r>
              <a:rPr lang="ru-RU" sz="2400" dirty="0" smtClean="0"/>
              <a:t>3.Как называется рептилия. Имеющая третий глаз?</a:t>
            </a:r>
          </a:p>
          <a:p>
            <a:r>
              <a:rPr lang="ru-RU" sz="2400" dirty="0" smtClean="0"/>
              <a:t>(Гаттерия)</a:t>
            </a:r>
          </a:p>
          <a:p>
            <a:r>
              <a:rPr lang="ru-RU" sz="2400" dirty="0" smtClean="0"/>
              <a:t>4.У какого пресмыкающегося глаза могут смотреть в разные стороны?</a:t>
            </a:r>
          </a:p>
          <a:p>
            <a:r>
              <a:rPr lang="ru-RU" sz="2400" dirty="0" smtClean="0"/>
              <a:t>(У хамелеона)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5. Для чего ядовитые змеи впрыскивают в жертву яд?</a:t>
            </a:r>
          </a:p>
          <a:p>
            <a:r>
              <a:rPr lang="ru-RU" sz="2400" dirty="0" smtClean="0"/>
              <a:t>( Змеи не могут рвать добычу зубами, они заглатывают ее целиком. Укусив жертву, змея ждет ее смерти, чтобы потом спокойно проглотить)</a:t>
            </a:r>
          </a:p>
          <a:p>
            <a:r>
              <a:rPr lang="ru-RU" sz="2400" dirty="0" smtClean="0"/>
              <a:t>6.Земноводное. Название которого носит известная фирма?</a:t>
            </a:r>
          </a:p>
          <a:p>
            <a:r>
              <a:rPr lang="ru-RU" sz="2400" dirty="0" smtClean="0"/>
              <a:t>(Саламандра)</a:t>
            </a:r>
          </a:p>
          <a:p>
            <a:r>
              <a:rPr lang="ru-RU" sz="2400" dirty="0" smtClean="0"/>
              <a:t>7.Когда на Земле появились пресмыкающиеся?</a:t>
            </a:r>
          </a:p>
          <a:p>
            <a:r>
              <a:rPr lang="ru-RU" sz="2400" dirty="0" smtClean="0"/>
              <a:t>(300 млн.лет назад)</a:t>
            </a:r>
          </a:p>
          <a:p>
            <a:r>
              <a:rPr lang="ru-RU" sz="2400" dirty="0" smtClean="0"/>
              <a:t>8.Назовите камеры сердца пресмыкающихся?</a:t>
            </a:r>
          </a:p>
          <a:p>
            <a:r>
              <a:rPr lang="ru-RU" sz="2400" dirty="0" smtClean="0"/>
              <a:t>(2 предсердия, желудочек с неполной перегородкой)</a:t>
            </a:r>
          </a:p>
          <a:p>
            <a:r>
              <a:rPr lang="ru-RU" sz="2400" dirty="0" smtClean="0"/>
              <a:t>9.Как отличить ядовитую змею от неядовитой?</a:t>
            </a:r>
          </a:p>
          <a:p>
            <a:r>
              <a:rPr lang="ru-RU" sz="2400" dirty="0" smtClean="0"/>
              <a:t>(По треугольной голове с перетяжкой в области шеи у ядовитых змей?)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10.Как называется помещение для содержания змей?</a:t>
            </a:r>
          </a:p>
          <a:p>
            <a:r>
              <a:rPr lang="ru-RU" sz="2400" dirty="0" smtClean="0"/>
              <a:t>(Серпентарий)</a:t>
            </a:r>
          </a:p>
          <a:p>
            <a:r>
              <a:rPr lang="ru-RU" sz="2400" dirty="0" smtClean="0"/>
              <a:t>11. Почему пресмыкающиеся получили такое название ?</a:t>
            </a:r>
          </a:p>
          <a:p>
            <a:r>
              <a:rPr lang="ru-RU" sz="2400" dirty="0" smtClean="0"/>
              <a:t>(Тело пресмыкается к земле)</a:t>
            </a:r>
          </a:p>
          <a:p>
            <a:r>
              <a:rPr lang="ru-RU" sz="2400" dirty="0" smtClean="0"/>
              <a:t>12. Сколько раз за лето линяет ящерица?</a:t>
            </a:r>
          </a:p>
          <a:p>
            <a:r>
              <a:rPr lang="ru-RU" sz="2400" dirty="0" smtClean="0"/>
              <a:t>(4-5 раз)</a:t>
            </a:r>
          </a:p>
          <a:p>
            <a:r>
              <a:rPr lang="ru-RU" sz="2400" dirty="0" smtClean="0"/>
              <a:t>13.Какова длина анаконды?</a:t>
            </a:r>
          </a:p>
          <a:p>
            <a:r>
              <a:rPr lang="ru-RU" sz="2400" dirty="0" smtClean="0"/>
              <a:t>(До6-10 м)</a:t>
            </a:r>
          </a:p>
          <a:p>
            <a:r>
              <a:rPr lang="ru-RU" sz="2400" dirty="0" smtClean="0"/>
              <a:t>14.Каких ящериц часто принимают за змей?</a:t>
            </a:r>
          </a:p>
          <a:p>
            <a:r>
              <a:rPr lang="ru-RU" sz="2400" dirty="0" smtClean="0"/>
              <a:t>(Безногую ящерицу- </a:t>
            </a:r>
            <a:r>
              <a:rPr lang="ru-RU" sz="2400" dirty="0" err="1" smtClean="0"/>
              <a:t>веретенницу</a:t>
            </a:r>
            <a:r>
              <a:rPr lang="ru-RU" sz="2400" dirty="0" smtClean="0"/>
              <a:t>, желтопузика)</a:t>
            </a:r>
          </a:p>
          <a:p>
            <a:r>
              <a:rPr lang="ru-RU" sz="2400" dirty="0" smtClean="0"/>
              <a:t>15.Каких ядовитых змей выращивает человек?</a:t>
            </a:r>
          </a:p>
          <a:p>
            <a:r>
              <a:rPr lang="ru-RU" sz="2400" dirty="0" smtClean="0"/>
              <a:t>(Кобру, гремучую змею, гадюку. Яд кобры болеутоляющее средство, бронхиальная астма, стенокардия. Яд гремучей змеи лечит эпилепсию, яд гадюки- кровоостанавливающее, </a:t>
            </a:r>
            <a:r>
              <a:rPr lang="ru-RU" sz="2400" dirty="0" err="1" smtClean="0"/>
              <a:t>обезбаливающие</a:t>
            </a:r>
            <a:r>
              <a:rPr lang="ru-RU" sz="2400" dirty="0" smtClean="0"/>
              <a:t> мази, </a:t>
            </a:r>
            <a:r>
              <a:rPr lang="ru-RU" sz="2400" dirty="0" err="1" smtClean="0"/>
              <a:t>противо</a:t>
            </a:r>
            <a:r>
              <a:rPr lang="ru-RU" sz="2400" dirty="0" smtClean="0"/>
              <a:t> </a:t>
            </a:r>
            <a:r>
              <a:rPr lang="ru-RU" sz="2400" dirty="0" err="1" smtClean="0"/>
              <a:t>змеинная</a:t>
            </a:r>
            <a:r>
              <a:rPr lang="ru-RU" sz="2400" dirty="0" smtClean="0"/>
              <a:t> сыворотка.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Спасибо за вним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Мастерская учителя биологии</a:t>
            </a:r>
          </a:p>
          <a:p>
            <a:r>
              <a:rPr lang="ru-RU" sz="2400" dirty="0" smtClean="0"/>
              <a:t>Внеурочная работа по биологии.(соответствует ФГОС)</a:t>
            </a:r>
          </a:p>
          <a:p>
            <a:r>
              <a:rPr lang="ru-RU" sz="2400" dirty="0" smtClean="0"/>
              <a:t>Москва «ВАКО» 2015Сост. С.И. Курганский.</a:t>
            </a:r>
            <a:endParaRPr lang="ru-RU" sz="2400" dirty="0"/>
          </a:p>
        </p:txBody>
      </p:sp>
      <p:pic>
        <p:nvPicPr>
          <p:cNvPr id="1027" name="Picture 3" descr="C:\Users\пк\Desktop\слайд-шоу\fzJ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68960"/>
            <a:ext cx="334972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72808" cy="56207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1.Формировать умения сопоставлять факты и делать выводы.</a:t>
            </a:r>
          </a:p>
          <a:p>
            <a:r>
              <a:rPr lang="ru-RU" sz="2400" dirty="0" smtClean="0"/>
              <a:t>2.Развивать логическое и критическое мышление.</a:t>
            </a:r>
          </a:p>
          <a:p>
            <a:r>
              <a:rPr lang="ru-RU" sz="2400" dirty="0" smtClean="0"/>
              <a:t>3. Учить работать с дополнительной литературой, выступать перед аудиторией.</a:t>
            </a:r>
          </a:p>
          <a:p>
            <a:r>
              <a:rPr lang="ru-RU" sz="2400" dirty="0" smtClean="0"/>
              <a:t>4.Прививать интерес к предмету.</a:t>
            </a:r>
          </a:p>
          <a:p>
            <a:endParaRPr lang="ru-RU" sz="2400" dirty="0"/>
          </a:p>
          <a:p>
            <a:pPr algn="just"/>
            <a:r>
              <a:rPr lang="ru-RU" sz="2400" dirty="0" smtClean="0"/>
              <a:t>Девиз: Мы живем на нашей планете среди вопросительных знаков, которые щедро и повсюду поставила перед нами природа»</a:t>
            </a:r>
          </a:p>
          <a:p>
            <a:pPr algn="just"/>
            <a:r>
              <a:rPr lang="ru-RU" sz="2400" dirty="0" smtClean="0"/>
              <a:t>Форма проведения: игра -состязание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В игре участвуют команды. За каждый правильный ответ команда получает 3 балла. В случае неправильного ответа отвечает другая команда и получает 1 балл за правильный ответ. По итогам игры лучшей команде присваивается титул « Сильное звено» и вручается диплом </a:t>
            </a:r>
          </a:p>
          <a:p>
            <a:pPr algn="just">
              <a:buNone/>
            </a:pPr>
            <a:r>
              <a:rPr lang="ru-RU" sz="2400" dirty="0" smtClean="0"/>
              <a:t>« За сообразительность». Все участники награждаются сладкими призами.</a:t>
            </a:r>
          </a:p>
          <a:p>
            <a:pPr algn="just">
              <a:buNone/>
            </a:pPr>
            <a:endParaRPr lang="ru-RU" sz="2400" dirty="0"/>
          </a:p>
        </p:txBody>
      </p:sp>
      <p:pic>
        <p:nvPicPr>
          <p:cNvPr id="15362" name="Picture 2" descr="Разные животны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284984"/>
            <a:ext cx="266429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Тема  1 « Рыбы»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1.В какую рыбу можно смотреться , как в зеркало?</a:t>
            </a:r>
          </a:p>
          <a:p>
            <a:r>
              <a:rPr lang="ru-RU" sz="2400" dirty="0" smtClean="0"/>
              <a:t>(В зеркального карпа)</a:t>
            </a:r>
          </a:p>
          <a:p>
            <a:r>
              <a:rPr lang="ru-RU" sz="2400" dirty="0" smtClean="0"/>
              <a:t>2. Какая рыба к старости становится горбатой?</a:t>
            </a:r>
          </a:p>
          <a:p>
            <a:r>
              <a:rPr lang="ru-RU" sz="2400" dirty="0" smtClean="0"/>
              <a:t>(Горбуша)</a:t>
            </a:r>
          </a:p>
          <a:p>
            <a:r>
              <a:rPr lang="ru-RU" sz="2400" dirty="0" smtClean="0"/>
              <a:t>3.Какие «рыбы» «водятся» только с 20 февраля по 20 марта?</a:t>
            </a:r>
          </a:p>
          <a:p>
            <a:r>
              <a:rPr lang="ru-RU" sz="2400" dirty="0" smtClean="0"/>
              <a:t>(Зодиакальное созвездие)</a:t>
            </a:r>
          </a:p>
          <a:p>
            <a:r>
              <a:rPr lang="ru-RU" sz="2400" dirty="0" smtClean="0"/>
              <a:t>4.Какая рыба вооружена лучше всех?</a:t>
            </a:r>
          </a:p>
          <a:p>
            <a:r>
              <a:rPr lang="ru-RU" sz="2400" dirty="0" smtClean="0"/>
              <a:t>(Меч-рыба)</a:t>
            </a:r>
          </a:p>
          <a:p>
            <a:r>
              <a:rPr lang="ru-RU" sz="2400" dirty="0" smtClean="0"/>
              <a:t>5.На какой рыбе ездит водяной в русских народных сказках)</a:t>
            </a:r>
          </a:p>
          <a:p>
            <a:r>
              <a:rPr lang="ru-RU" sz="2400" dirty="0" smtClean="0"/>
              <a:t>(На соме)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6. Какие города носят название рыб?</a:t>
            </a:r>
          </a:p>
          <a:p>
            <a:r>
              <a:rPr lang="ru-RU" sz="2400" dirty="0" smtClean="0"/>
              <a:t>(Судак, Елец)</a:t>
            </a:r>
          </a:p>
          <a:p>
            <a:r>
              <a:rPr lang="ru-RU" sz="2400" dirty="0" smtClean="0"/>
              <a:t>7. Какие сказочные рыбы способны выполнять человеческие желания?</a:t>
            </a:r>
          </a:p>
          <a:p>
            <a:r>
              <a:rPr lang="ru-RU" sz="2400" dirty="0" smtClean="0"/>
              <a:t>(Щука и золотая рыбка)</a:t>
            </a:r>
          </a:p>
          <a:p>
            <a:r>
              <a:rPr lang="ru-RU" sz="2400" dirty="0" smtClean="0"/>
              <a:t>8.Каким орудием лова рыбы пользовался старик в известной пушкинской сказке?</a:t>
            </a:r>
          </a:p>
          <a:p>
            <a:r>
              <a:rPr lang="ru-RU" sz="2400" dirty="0" smtClean="0"/>
              <a:t>(Неводом)</a:t>
            </a:r>
          </a:p>
          <a:p>
            <a:r>
              <a:rPr lang="ru-RU" sz="2400" dirty="0" smtClean="0"/>
              <a:t>9.Какая «рыба» помогает чистить бутылки?</a:t>
            </a:r>
          </a:p>
          <a:p>
            <a:r>
              <a:rPr lang="ru-RU" sz="2400" dirty="0" smtClean="0"/>
              <a:t>(Ерш)</a:t>
            </a:r>
          </a:p>
          <a:p>
            <a:r>
              <a:rPr lang="ru-RU" sz="2400" dirty="0" smtClean="0"/>
              <a:t>10. Какие рыбы способны плавать в вертикальном положении ? </a:t>
            </a:r>
          </a:p>
          <a:p>
            <a:r>
              <a:rPr lang="ru-RU" sz="2400" dirty="0" smtClean="0"/>
              <a:t>(Морские коньки)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11.Какая игра нередко заканчивается «рыбой»?</a:t>
            </a:r>
          </a:p>
          <a:p>
            <a:r>
              <a:rPr lang="ru-RU" sz="2400" dirty="0" smtClean="0"/>
              <a:t>(Домино)</a:t>
            </a:r>
          </a:p>
          <a:p>
            <a:r>
              <a:rPr lang="ru-RU" sz="2400" dirty="0" smtClean="0"/>
              <a:t>12.Какая рыба носит имя человека?</a:t>
            </a:r>
          </a:p>
          <a:p>
            <a:r>
              <a:rPr lang="ru-RU" sz="2400" dirty="0" smtClean="0"/>
              <a:t>( Карп)</a:t>
            </a:r>
          </a:p>
          <a:p>
            <a:r>
              <a:rPr lang="ru-RU" sz="2400" dirty="0" smtClean="0"/>
              <a:t>13.Какая рыба в праздничные дни одевает «шубу»?</a:t>
            </a:r>
          </a:p>
          <a:p>
            <a:r>
              <a:rPr lang="ru-RU" sz="2400" dirty="0" smtClean="0"/>
              <a:t>(Сельдь)</a:t>
            </a:r>
          </a:p>
          <a:p>
            <a:r>
              <a:rPr lang="ru-RU" sz="2400" dirty="0" smtClean="0"/>
              <a:t>14.Какая рыба при быстром передвижении может повышать температуру своего тела на 10 градусов по сравнению с температурой окружающей ее воды?</a:t>
            </a:r>
          </a:p>
          <a:p>
            <a:r>
              <a:rPr lang="ru-RU" sz="2400" dirty="0" smtClean="0"/>
              <a:t>(Тунец)</a:t>
            </a:r>
            <a:endParaRPr lang="ru-RU" sz="2400" dirty="0"/>
          </a:p>
        </p:txBody>
      </p:sp>
      <p:pic>
        <p:nvPicPr>
          <p:cNvPr id="12290" name="Picture 2" descr="Разные животны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365104"/>
            <a:ext cx="547260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funart.pro/uploads/posts/2022-05/1652750929_32-funart-pro-p-yadovitaya-zhaba-aga-zhivotnie-krasivo-fot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9"/>
            <a:ext cx="8418529" cy="64087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83671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Жаба- ага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Темы «Чудеса живой природы»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1.Самое маленькое высшее растение?</a:t>
            </a:r>
          </a:p>
          <a:p>
            <a:r>
              <a:rPr lang="ru-RU" sz="2400" dirty="0" smtClean="0"/>
              <a:t>(Ряска)</a:t>
            </a:r>
          </a:p>
          <a:p>
            <a:r>
              <a:rPr lang="ru-RU" sz="2400" dirty="0" smtClean="0"/>
              <a:t>2.Самое высокое растение?</a:t>
            </a:r>
          </a:p>
          <a:p>
            <a:r>
              <a:rPr lang="ru-RU" sz="2400" dirty="0" smtClean="0"/>
              <a:t>(Секвойя)</a:t>
            </a:r>
          </a:p>
          <a:p>
            <a:r>
              <a:rPr lang="ru-RU" sz="2400" dirty="0" smtClean="0"/>
              <a:t>3.Самое крупное хищное млекопитающее?</a:t>
            </a:r>
          </a:p>
          <a:p>
            <a:r>
              <a:rPr lang="ru-RU" sz="2400" dirty="0" smtClean="0"/>
              <a:t>(Белый медведь)</a:t>
            </a:r>
          </a:p>
          <a:p>
            <a:r>
              <a:rPr lang="ru-RU" sz="2400" dirty="0" smtClean="0"/>
              <a:t>4. Самая высокая трава?</a:t>
            </a:r>
          </a:p>
          <a:p>
            <a:r>
              <a:rPr lang="ru-RU" sz="2400" dirty="0" smtClean="0"/>
              <a:t>(Бамбук)</a:t>
            </a:r>
          </a:p>
          <a:p>
            <a:r>
              <a:rPr lang="ru-RU" sz="2400" dirty="0" smtClean="0"/>
              <a:t>5.Самая крупная ядовитая змея?</a:t>
            </a:r>
          </a:p>
          <a:p>
            <a:r>
              <a:rPr lang="ru-RU" sz="2400" dirty="0" smtClean="0"/>
              <a:t>(Кобра)</a:t>
            </a:r>
            <a:endParaRPr lang="ru-RU" sz="2400" dirty="0"/>
          </a:p>
        </p:txBody>
      </p:sp>
      <p:pic>
        <p:nvPicPr>
          <p:cNvPr id="10242" name="Picture 2" descr="Разные животны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56992"/>
            <a:ext cx="338437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6.Самое крупное млекопитающее на земле?</a:t>
            </a:r>
          </a:p>
          <a:p>
            <a:r>
              <a:rPr lang="ru-RU" sz="2400" dirty="0" smtClean="0"/>
              <a:t>( Синий кит)</a:t>
            </a:r>
          </a:p>
          <a:p>
            <a:r>
              <a:rPr lang="ru-RU" sz="2400" dirty="0" smtClean="0"/>
              <a:t>7. Самый крупный цветок?</a:t>
            </a:r>
          </a:p>
          <a:p>
            <a:r>
              <a:rPr lang="ru-RU" sz="2400" dirty="0"/>
              <a:t>(</a:t>
            </a:r>
            <a:r>
              <a:rPr lang="ru-RU" sz="2400" dirty="0" smtClean="0"/>
              <a:t>Раффлезия Арнольда)</a:t>
            </a:r>
          </a:p>
          <a:p>
            <a:r>
              <a:rPr lang="ru-RU" sz="2400" dirty="0" smtClean="0"/>
              <a:t>8.Самая длинная змея?</a:t>
            </a:r>
          </a:p>
          <a:p>
            <a:r>
              <a:rPr lang="ru-RU" sz="2400" dirty="0" smtClean="0"/>
              <a:t>(Сетчатый питон)</a:t>
            </a:r>
          </a:p>
          <a:p>
            <a:r>
              <a:rPr lang="ru-RU" sz="2400" dirty="0" smtClean="0"/>
              <a:t>9. Самое толстокожее животное?</a:t>
            </a:r>
          </a:p>
          <a:p>
            <a:r>
              <a:rPr lang="ru-RU" sz="2400" dirty="0" smtClean="0"/>
              <a:t>(Бегемот)</a:t>
            </a:r>
          </a:p>
          <a:p>
            <a:r>
              <a:rPr lang="ru-RU" sz="2400" dirty="0" smtClean="0"/>
              <a:t>10.Самая крупная хищная птица?</a:t>
            </a:r>
          </a:p>
          <a:p>
            <a:r>
              <a:rPr lang="ru-RU" sz="2400" dirty="0" smtClean="0"/>
              <a:t>(Кондор)</a:t>
            </a:r>
          </a:p>
          <a:p>
            <a:r>
              <a:rPr lang="ru-RU" sz="2400" dirty="0" smtClean="0"/>
              <a:t>11.Самое быстрое млекопитающее?</a:t>
            </a:r>
          </a:p>
          <a:p>
            <a:r>
              <a:rPr lang="ru-RU" sz="2400" dirty="0" smtClean="0"/>
              <a:t>(Гепард)</a:t>
            </a:r>
          </a:p>
          <a:p>
            <a:r>
              <a:rPr lang="ru-RU" sz="2400" dirty="0" smtClean="0"/>
              <a:t>12. Самое высокое наземное животное?</a:t>
            </a:r>
          </a:p>
          <a:p>
            <a:r>
              <a:rPr lang="ru-RU" sz="2400" dirty="0" smtClean="0"/>
              <a:t>(Жираф)</a:t>
            </a:r>
            <a:endParaRPr lang="ru-RU" sz="2400" dirty="0"/>
          </a:p>
        </p:txBody>
      </p:sp>
      <p:pic>
        <p:nvPicPr>
          <p:cNvPr id="9218" name="Picture 2" descr="Разные животны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24744"/>
            <a:ext cx="288032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949</Words>
  <Application>Microsoft Office PowerPoint</Application>
  <PresentationFormat>Экран (4:3)</PresentationFormat>
  <Paragraphs>145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СИЛЬНОЕ  ЗВЕНО</vt:lpstr>
      <vt:lpstr>Задачи </vt:lpstr>
      <vt:lpstr>Правила игры</vt:lpstr>
      <vt:lpstr>Тема  1 « Рыбы»</vt:lpstr>
      <vt:lpstr>Слайд 5</vt:lpstr>
      <vt:lpstr>Слайд 6</vt:lpstr>
      <vt:lpstr>Слайд 7</vt:lpstr>
      <vt:lpstr>Темы «Чудеса живой природы»</vt:lpstr>
      <vt:lpstr>Слайд 9</vt:lpstr>
      <vt:lpstr>Слайд 10</vt:lpstr>
      <vt:lpstr>Тема « Птицы»</vt:lpstr>
      <vt:lpstr>Слайд 12</vt:lpstr>
      <vt:lpstr>Слайд 13</vt:lpstr>
      <vt:lpstr>Тема « Пресмыкающиеся»</vt:lpstr>
      <vt:lpstr>Слайд 15</vt:lpstr>
      <vt:lpstr>Слайд 16</vt:lpstr>
      <vt:lpstr>Слайд 17</vt:lpstr>
      <vt:lpstr>Литература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20</cp:revision>
  <dcterms:created xsi:type="dcterms:W3CDTF">2023-01-24T03:32:57Z</dcterms:created>
  <dcterms:modified xsi:type="dcterms:W3CDTF">2023-02-02T23:58:27Z</dcterms:modified>
</cp:coreProperties>
</file>