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CA10-1C86-4A93-A795-03F952B7BA78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1F9A-BE57-490F-9052-39E824F3F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CA10-1C86-4A93-A795-03F952B7BA78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1F9A-BE57-490F-9052-39E824F3F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CA10-1C86-4A93-A795-03F952B7BA78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1F9A-BE57-490F-9052-39E824F3F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CA10-1C86-4A93-A795-03F952B7BA78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1F9A-BE57-490F-9052-39E824F3F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CA10-1C86-4A93-A795-03F952B7BA78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1F9A-BE57-490F-9052-39E824F3F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CA10-1C86-4A93-A795-03F952B7BA78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1F9A-BE57-490F-9052-39E824F3F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CA10-1C86-4A93-A795-03F952B7BA78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1F9A-BE57-490F-9052-39E824F3F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CA10-1C86-4A93-A795-03F952B7BA78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1F9A-BE57-490F-9052-39E824F3F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CA10-1C86-4A93-A795-03F952B7BA78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1F9A-BE57-490F-9052-39E824F3F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CA10-1C86-4A93-A795-03F952B7BA78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1F9A-BE57-490F-9052-39E824F3F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CA10-1C86-4A93-A795-03F952B7BA78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41F9A-BE57-490F-9052-39E824F3F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7CA10-1C86-4A93-A795-03F952B7BA78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41F9A-BE57-490F-9052-39E824F3F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Загадки биологические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МКОУ « </a:t>
            </a:r>
            <a:r>
              <a:rPr lang="ru-RU" dirty="0" err="1" smtClean="0">
                <a:solidFill>
                  <a:schemeClr val="tx1"/>
                </a:solidFill>
              </a:rPr>
              <a:t>Горошихинская</a:t>
            </a:r>
            <a:r>
              <a:rPr lang="ru-RU" dirty="0" smtClean="0">
                <a:solidFill>
                  <a:schemeClr val="tx1"/>
                </a:solidFill>
              </a:rPr>
              <a:t> ОШ»</a:t>
            </a:r>
          </a:p>
          <a:p>
            <a:r>
              <a:rPr lang="ru-RU" smtClean="0">
                <a:solidFill>
                  <a:schemeClr val="tx1"/>
                </a:solidFill>
              </a:rPr>
              <a:t>2023г</a:t>
            </a:r>
          </a:p>
          <a:p>
            <a:r>
              <a:rPr lang="ru-RU" smtClean="0">
                <a:solidFill>
                  <a:schemeClr val="tx1"/>
                </a:solidFill>
              </a:rPr>
              <a:t> учитель биологии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Куйрукова</a:t>
            </a:r>
            <a:r>
              <a:rPr lang="ru-RU" dirty="0" smtClean="0">
                <a:solidFill>
                  <a:schemeClr val="tx1"/>
                </a:solidFill>
              </a:rPr>
              <a:t> О.В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Рисунок 15" descr="Солнце, солнышко смайлик карти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44644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5649491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 smtClean="0"/>
              <a:t>19.Под </a:t>
            </a:r>
            <a:r>
              <a:rPr lang="ru-RU" sz="2400" b="1" i="1" dirty="0"/>
              <a:t>кустами, у плетня,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Не смолкает трескотня.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Пуля – слева, пуля – справа…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На кого идет облава</a:t>
            </a:r>
            <a:r>
              <a:rPr lang="ru-RU" sz="2400" i="1" dirty="0" smtClean="0"/>
              <a:t>?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(</a:t>
            </a:r>
            <a:r>
              <a:rPr lang="ru-RU" sz="2400" b="1" i="1" dirty="0" err="1">
                <a:solidFill>
                  <a:srgbClr val="FF0000"/>
                </a:solidFill>
              </a:rPr>
              <a:t>Саморазбрасывание</a:t>
            </a:r>
            <a:r>
              <a:rPr lang="ru-RU" sz="2400" b="1" i="1" dirty="0">
                <a:solidFill>
                  <a:srgbClr val="FF0000"/>
                </a:solidFill>
              </a:rPr>
              <a:t> семян у акации</a:t>
            </a:r>
            <a:r>
              <a:rPr lang="ru-RU" sz="2400" b="1" i="1" dirty="0" smtClean="0">
                <a:solidFill>
                  <a:srgbClr val="FF0000"/>
                </a:solidFill>
              </a:rPr>
              <a:t>.)</a:t>
            </a:r>
          </a:p>
          <a:p>
            <a:pPr>
              <a:buNone/>
            </a:pPr>
            <a:endParaRPr lang="ru-RU" sz="2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b="1" i="1" dirty="0" smtClean="0"/>
              <a:t>20.Пролетают </a:t>
            </a:r>
            <a:r>
              <a:rPr lang="ru-RU" sz="2400" b="1" i="1" dirty="0"/>
              <a:t>вереницы –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Новоселы птицы;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Прилетят домой –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И крылья долой</a:t>
            </a:r>
            <a:r>
              <a:rPr lang="ru-RU" sz="2400" i="1" dirty="0" smtClean="0"/>
              <a:t>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(</a:t>
            </a:r>
            <a:r>
              <a:rPr lang="ru-RU" sz="2400" b="1" i="1" dirty="0">
                <a:solidFill>
                  <a:srgbClr val="FF0000"/>
                </a:solidFill>
              </a:rPr>
              <a:t>Распространение летучих семян</a:t>
            </a:r>
            <a:r>
              <a:rPr lang="ru-RU" sz="2400" b="1" i="1" dirty="0" smtClean="0">
                <a:solidFill>
                  <a:srgbClr val="FF0000"/>
                </a:solidFill>
              </a:rPr>
              <a:t>.)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s://pro-dachnikov.com/uploads/posts/2021-11/1637825447_85-pro-dachnikov-com-p-vodyanie-lilii-foto-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04664"/>
            <a:ext cx="3024336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620688"/>
            <a:ext cx="7776864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pic>
        <p:nvPicPr>
          <p:cNvPr id="2050" name="Рисунок 4" descr="Солнце, солнышко смайлик карти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72816"/>
            <a:ext cx="367240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/>
              <a:t>1.Заперты </a:t>
            </a:r>
            <a:r>
              <a:rPr lang="ru-RU" b="1" i="1" dirty="0"/>
              <a:t>малышки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В костяной кубышке.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В землю зарыты,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Снегом покрыты.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А весною вылезли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И большими выросли</a:t>
            </a:r>
            <a:r>
              <a:rPr lang="ru-RU" i="1" dirty="0" smtClean="0"/>
              <a:t>.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b="1" i="1" dirty="0">
                <a:solidFill>
                  <a:srgbClr val="FF0000"/>
                </a:solidFill>
              </a:rPr>
              <a:t>(Косточковые.)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i="1" dirty="0" smtClean="0"/>
              <a:t>2.Плод </a:t>
            </a:r>
            <a:r>
              <a:rPr lang="ru-RU" b="1" i="1" dirty="0"/>
              <a:t>сладкий, и гладкий,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И круглый, и смуглый,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И душистый, и пушистый.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А середка плода,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Словно камень тверда</a:t>
            </a:r>
            <a:r>
              <a:rPr lang="ru-RU" i="1" dirty="0" smtClean="0"/>
              <a:t>.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b="1" i="1" dirty="0">
                <a:solidFill>
                  <a:srgbClr val="FF0000"/>
                </a:solidFill>
              </a:rPr>
              <a:t>(Персик.)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s://avatars.mds.yandex.net/get-eda/3581687/85cee95d53227e6292693900d980912d/1200x1200nocro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548680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/>
              <a:t>3.Три </a:t>
            </a:r>
            <a:r>
              <a:rPr lang="ru-RU" sz="2400" b="1" i="1" dirty="0"/>
              <a:t>сестры похожи,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Но разные по коже.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Одна – белянка,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Другая – румянка,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Третья — </a:t>
            </a:r>
            <a:r>
              <a:rPr lang="ru-RU" sz="2400" i="1" dirty="0" smtClean="0"/>
              <a:t>смуглянка</a:t>
            </a:r>
          </a:p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(</a:t>
            </a:r>
            <a:r>
              <a:rPr lang="ru-RU" sz="2400" b="1" i="1" dirty="0">
                <a:solidFill>
                  <a:srgbClr val="FF0000"/>
                </a:solidFill>
              </a:rPr>
              <a:t>Ягоды белой, красной, </a:t>
            </a:r>
            <a:r>
              <a:rPr lang="ru-RU" sz="2400" b="1" i="1" dirty="0" smtClean="0">
                <a:solidFill>
                  <a:srgbClr val="FF0000"/>
                </a:solidFill>
              </a:rPr>
              <a:t>черной смородины</a:t>
            </a:r>
            <a:r>
              <a:rPr lang="ru-RU" sz="2400" b="1" i="1" dirty="0">
                <a:solidFill>
                  <a:srgbClr val="FF0000"/>
                </a:solidFill>
              </a:rPr>
              <a:t>.)</a:t>
            </a:r>
            <a:endParaRPr lang="ru-RU" sz="2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b="1" i="1" dirty="0" smtClean="0"/>
              <a:t>4.Длинная </a:t>
            </a:r>
            <a:r>
              <a:rPr lang="ru-RU" sz="2400" b="1" i="1" dirty="0" err="1"/>
              <a:t>каморочка</a:t>
            </a:r>
            <a:r>
              <a:rPr lang="ru-RU" sz="2400" b="1" i="1" dirty="0"/>
              <a:t>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Вдоль перегородочки.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А в </a:t>
            </a:r>
            <a:r>
              <a:rPr lang="ru-RU" sz="2400" i="1" dirty="0" err="1"/>
              <a:t>каморочке</a:t>
            </a:r>
            <a:r>
              <a:rPr lang="ru-RU" sz="2400" i="1" dirty="0"/>
              <a:t> — хатке –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Близнецы – ребятки</a:t>
            </a:r>
            <a:r>
              <a:rPr lang="ru-RU" sz="2400" i="1" dirty="0" smtClean="0"/>
              <a:t>.</a:t>
            </a:r>
          </a:p>
          <a:p>
            <a:pPr>
              <a:buNone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i="1" dirty="0">
                <a:solidFill>
                  <a:srgbClr val="FF0000"/>
                </a:solidFill>
              </a:rPr>
              <a:t>(Плод стручок.)</a:t>
            </a:r>
            <a:endParaRPr lang="ru-RU" sz="24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https://avatars.mds.yandex.net/i?id=6725dc342c7c379ee739fd393b9bc479-5859721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2656"/>
            <a:ext cx="3312368" cy="237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ro-dachnikov.com/uploads/posts/2021-11/1637924215_1-pro-dachnikov-com-p-baklazhan-foto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356992"/>
            <a:ext cx="32403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86551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/>
              <a:t>5.На </a:t>
            </a:r>
            <a:r>
              <a:rPr lang="ru-RU" b="1" i="1" dirty="0"/>
              <a:t>боках у свинки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Выросли щетинки.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В животе у свинки –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Зернышки – крупинки</a:t>
            </a:r>
            <a:r>
              <a:rPr lang="ru-RU" i="1" dirty="0" smtClean="0"/>
              <a:t>.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b="1" i="1" dirty="0">
                <a:solidFill>
                  <a:srgbClr val="FF0000"/>
                </a:solidFill>
              </a:rPr>
              <a:t>(Ягоды крыжовника.)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i="1" dirty="0" smtClean="0"/>
              <a:t>6.И </a:t>
            </a:r>
            <a:r>
              <a:rPr lang="ru-RU" b="1" i="1" dirty="0"/>
              <a:t>сладко, и кисло,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Красным горошком повисло.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А внутри горошины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Камешки накрошены</a:t>
            </a:r>
            <a:r>
              <a:rPr lang="ru-RU" i="1" dirty="0" smtClean="0"/>
              <a:t>.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b="1" i="1" dirty="0">
                <a:solidFill>
                  <a:srgbClr val="FF0000"/>
                </a:solidFill>
              </a:rPr>
              <a:t>(Ягоды красной смородины.)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i="1" dirty="0" smtClean="0"/>
              <a:t>7.В </a:t>
            </a:r>
            <a:r>
              <a:rPr lang="ru-RU" b="1" i="1" dirty="0"/>
              <a:t>теплице сорвала я плод</a:t>
            </a:r>
            <a:r>
              <a:rPr lang="ru-RU" i="1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Казалось, просится он в рот.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На нем темно-синий кафтан.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Держу я в руке</a:t>
            </a:r>
            <a:r>
              <a:rPr lang="ru-RU" i="1" dirty="0" smtClean="0"/>
              <a:t>…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b="1" i="1" dirty="0">
                <a:solidFill>
                  <a:srgbClr val="FF0000"/>
                </a:solidFill>
              </a:rPr>
              <a:t>(Баклажан.)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s://flomaster.club/uploads/posts/2022-07/1656974009_10-flomaster-club-p-krizhovnik-risunok-krasivo-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548680"/>
            <a:ext cx="3168352" cy="288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600" b="1" i="1" dirty="0" smtClean="0"/>
              <a:t>8.А </a:t>
            </a:r>
            <a:r>
              <a:rPr lang="ru-RU" sz="2600" b="1" i="1" dirty="0"/>
              <a:t>этот красный сочный плод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i="1" dirty="0"/>
              <a:t>Издалека к себе зовет.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i="1" dirty="0"/>
              <a:t>Пусть с дальних стран он завезен,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i="1" dirty="0"/>
              <a:t>Поверь, тебе известен он!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i="1" dirty="0"/>
              <a:t>Назвали люди с давних пор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i="1" dirty="0"/>
              <a:t>Его томат и </a:t>
            </a:r>
            <a:r>
              <a:rPr lang="ru-RU" sz="2600" i="1" dirty="0" smtClean="0"/>
              <a:t>…</a:t>
            </a:r>
          </a:p>
          <a:p>
            <a:pPr>
              <a:buNone/>
            </a:pPr>
            <a:r>
              <a:rPr lang="ru-RU" sz="2600" dirty="0"/>
              <a:t/>
            </a:r>
            <a:br>
              <a:rPr lang="ru-RU" sz="2600" dirty="0"/>
            </a:br>
            <a:r>
              <a:rPr lang="ru-RU" sz="2600" b="1" i="1" dirty="0">
                <a:solidFill>
                  <a:srgbClr val="FF0000"/>
                </a:solidFill>
              </a:rPr>
              <a:t>(Помидор.)</a:t>
            </a:r>
            <a:endParaRPr lang="ru-RU" sz="26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600" b="1" i="1" dirty="0" smtClean="0"/>
              <a:t>9.Вкусны </a:t>
            </a:r>
            <a:r>
              <a:rPr lang="ru-RU" sz="2600" b="1" i="1" dirty="0"/>
              <a:t>– оближешь пальчики –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i="1" dirty="0"/>
              <a:t>Оранжевые мячики.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i="1" dirty="0"/>
              <a:t>Но только в них я не играю,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i="1" dirty="0"/>
              <a:t>А незаметно их съедаю</a:t>
            </a:r>
            <a:r>
              <a:rPr lang="ru-RU" sz="2600" i="1" dirty="0" smtClean="0"/>
              <a:t>.</a:t>
            </a:r>
          </a:p>
          <a:p>
            <a:pPr>
              <a:buNone/>
            </a:pPr>
            <a:r>
              <a:rPr lang="ru-RU" sz="2600" dirty="0"/>
              <a:t/>
            </a:r>
            <a:br>
              <a:rPr lang="ru-RU" sz="2600" dirty="0"/>
            </a:br>
            <a:r>
              <a:rPr lang="ru-RU" sz="2600" b="1" i="1" dirty="0">
                <a:solidFill>
                  <a:srgbClr val="FF0000"/>
                </a:solidFill>
              </a:rPr>
              <a:t>(Апельсин и мандарин.)</a:t>
            </a:r>
            <a:endParaRPr lang="ru-RU" sz="26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Фото растение, фрукты, круглый, спелый, оранжевый, еда, урожай, ингредиент, продукт, натуральный, свежие, рынок, завтрак, закуски, вкусные - бесплатные картинки на Fonwal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76672"/>
            <a:ext cx="26642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b="1" i="1" dirty="0" smtClean="0"/>
              <a:t>10.Что </a:t>
            </a:r>
            <a:r>
              <a:rPr lang="ru-RU" sz="2600" b="1" i="1" dirty="0"/>
              <a:t>за плод?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i="1" dirty="0"/>
              <a:t>Шкатулочка с секретом!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i="1" dirty="0"/>
              <a:t>Семена – стекляшки на вид.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i="1" dirty="0"/>
              <a:t>Все прозрачные, все </a:t>
            </a:r>
            <a:r>
              <a:rPr lang="ru-RU" sz="2600" i="1" dirty="0" err="1"/>
              <a:t>розового</a:t>
            </a:r>
            <a:r>
              <a:rPr lang="ru-RU" sz="2600" i="1" dirty="0"/>
              <a:t> цвета.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i="1" dirty="0"/>
              <a:t>Потрясешь – как странно, не звенит</a:t>
            </a:r>
            <a:r>
              <a:rPr lang="ru-RU" sz="2600" i="1" dirty="0" smtClean="0"/>
              <a:t>.</a:t>
            </a:r>
          </a:p>
          <a:p>
            <a:pPr>
              <a:buNone/>
            </a:pPr>
            <a:r>
              <a:rPr lang="ru-RU" sz="2600" dirty="0"/>
              <a:t/>
            </a:r>
            <a:br>
              <a:rPr lang="ru-RU" sz="2600" dirty="0"/>
            </a:br>
            <a:r>
              <a:rPr lang="ru-RU" sz="2600" b="1" i="1" dirty="0">
                <a:solidFill>
                  <a:srgbClr val="FF0000"/>
                </a:solidFill>
              </a:rPr>
              <a:t>(Гранат</a:t>
            </a:r>
            <a:r>
              <a:rPr lang="ru-RU" sz="2600" b="1" i="1" dirty="0" smtClean="0">
                <a:solidFill>
                  <a:srgbClr val="FF0000"/>
                </a:solidFill>
              </a:rPr>
              <a:t>.)</a:t>
            </a:r>
          </a:p>
          <a:p>
            <a:pPr>
              <a:buNone/>
            </a:pPr>
            <a:endParaRPr lang="ru-RU" sz="26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600" b="1" i="1" dirty="0" smtClean="0"/>
              <a:t>11.Вот </a:t>
            </a:r>
            <a:r>
              <a:rPr lang="ru-RU" sz="2600" b="1" i="1" dirty="0"/>
              <a:t>ягоды, смотри,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i="1" dirty="0"/>
              <a:t>Как наперстки малые.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i="1" dirty="0"/>
              <a:t>Все они под цвет зари –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i="1" dirty="0"/>
              <a:t>Алые – </a:t>
            </a:r>
            <a:r>
              <a:rPr lang="ru-RU" sz="2600" i="1" dirty="0" err="1"/>
              <a:t>преалые</a:t>
            </a:r>
            <a:r>
              <a:rPr lang="ru-RU" sz="2600" i="1" dirty="0"/>
              <a:t>.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i="1" dirty="0"/>
              <a:t>Есть для ягоды корзинка,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i="1" dirty="0"/>
              <a:t>Полезай в нее</a:t>
            </a:r>
            <a:r>
              <a:rPr lang="ru-RU" sz="2600" i="1" dirty="0" smtClean="0"/>
              <a:t>…</a:t>
            </a:r>
          </a:p>
          <a:p>
            <a:pPr>
              <a:buNone/>
            </a:pPr>
            <a:r>
              <a:rPr lang="ru-RU" sz="2600" dirty="0"/>
              <a:t/>
            </a:r>
            <a:br>
              <a:rPr lang="ru-RU" sz="2600" dirty="0"/>
            </a:br>
            <a:r>
              <a:rPr lang="ru-RU" sz="2600" b="1" i="1" dirty="0">
                <a:solidFill>
                  <a:srgbClr val="FF0000"/>
                </a:solidFill>
              </a:rPr>
              <a:t>(Малинка.)</a:t>
            </a:r>
            <a:endParaRPr lang="ru-RU" sz="26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https://proprikol.ru/wp-content/uploads/2020/05/kartinki-granat-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501008"/>
            <a:ext cx="36724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i="1" dirty="0" smtClean="0"/>
              <a:t>12.Одну </a:t>
            </a:r>
            <a:r>
              <a:rPr lang="ru-RU" sz="2400" b="1" i="1" dirty="0"/>
              <a:t>ягодку мы ели…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Вчетвером за столик сели –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Еле-еле одолели.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Ели чуть не полчаса,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Расстегнули пояса.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Да еще в отброс осталось –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Вот так ягода досталась</a:t>
            </a:r>
            <a:r>
              <a:rPr lang="ru-RU" sz="2400" i="1" dirty="0" smtClean="0"/>
              <a:t>!</a:t>
            </a:r>
          </a:p>
          <a:p>
            <a:pPr>
              <a:buNone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i="1" dirty="0">
                <a:solidFill>
                  <a:srgbClr val="FF0000"/>
                </a:solidFill>
              </a:rPr>
              <a:t>(Арбуз.)</a:t>
            </a:r>
            <a:endParaRPr lang="ru-RU" sz="2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b="1" i="1" dirty="0" smtClean="0"/>
              <a:t>13.Хоть </a:t>
            </a:r>
            <a:r>
              <a:rPr lang="ru-RU" sz="2400" b="1" i="1" dirty="0"/>
              <a:t>чином и не хан,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На голове – султан,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И с золотом кубышки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Запрятаны под мышки</a:t>
            </a:r>
            <a:r>
              <a:rPr lang="ru-RU" sz="2400" i="1" dirty="0" smtClean="0"/>
              <a:t>.</a:t>
            </a:r>
          </a:p>
          <a:p>
            <a:pPr>
              <a:buNone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i="1" dirty="0">
                <a:solidFill>
                  <a:srgbClr val="FF0000"/>
                </a:solidFill>
              </a:rPr>
              <a:t>(Кукуруза.)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s://zud-zhzhenie.ru/wp-content/uploads/2022/06/Simptomy-allergii-na-kukuruzu-2048x12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548680"/>
            <a:ext cx="345638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i?id=a525fd01cc34664d26d9eebbec530500007780db-7762005-images-thumbs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068960"/>
            <a:ext cx="3472810" cy="295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/>
              <a:t>14.На </a:t>
            </a:r>
            <a:r>
              <a:rPr lang="ru-RU" sz="2400" b="1" i="1" dirty="0"/>
              <a:t>сучке – </a:t>
            </a:r>
            <a:r>
              <a:rPr lang="ru-RU" sz="2400" b="1" i="1" dirty="0" err="1"/>
              <a:t>арканчик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Держит чемоданчик.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Крышка открылась —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Все раскатилось</a:t>
            </a:r>
            <a:r>
              <a:rPr lang="ru-RU" sz="2400" i="1" dirty="0" smtClean="0"/>
              <a:t>…</a:t>
            </a:r>
          </a:p>
          <a:p>
            <a:pPr>
              <a:buNone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i="1" dirty="0">
                <a:solidFill>
                  <a:srgbClr val="FF0000"/>
                </a:solidFill>
              </a:rPr>
              <a:t>(Созревшие семена гороха.)</a:t>
            </a:r>
            <a:endParaRPr lang="ru-RU" sz="2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b="1" i="1" dirty="0" smtClean="0"/>
              <a:t>15.Коробка </a:t>
            </a:r>
            <a:r>
              <a:rPr lang="ru-RU" sz="2400" b="1" i="1" dirty="0"/>
              <a:t>запечатана,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А в ней береза спрятана –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С ветками, с сережками,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С белыми одежками.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Коробку ветер носит –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Где-нибудь да бросит</a:t>
            </a:r>
            <a:r>
              <a:rPr lang="ru-RU" sz="2400" i="1" dirty="0" smtClean="0"/>
              <a:t>.</a:t>
            </a:r>
          </a:p>
          <a:p>
            <a:pPr>
              <a:buNone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i="1" dirty="0">
                <a:solidFill>
                  <a:srgbClr val="FF0000"/>
                </a:solidFill>
              </a:rPr>
              <a:t>(Крылатые плоды березы, распространяемые ветром.)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s://avatars.mds.yandex.net/i?id=518bbf1c6ef562179f682396669cb6c7240f3454-6235060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620689"/>
            <a:ext cx="31683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ro-dachnikov.com/uploads/posts/2021-11/1637772310_21-pro-dachnikov-com-p-smorodina-chernaya-kust-foto-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212976"/>
            <a:ext cx="31683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/>
              <a:t>16.Есть </a:t>
            </a:r>
            <a:r>
              <a:rPr lang="ru-RU" sz="2400" b="1" i="1" dirty="0"/>
              <a:t>матери с чудными замашками: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Швыряют детей вверх тормашками</a:t>
            </a:r>
            <a:r>
              <a:rPr lang="ru-RU" sz="2400" i="1" dirty="0" smtClean="0"/>
              <a:t>.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(</a:t>
            </a:r>
            <a:r>
              <a:rPr lang="ru-RU" sz="2400" b="1" i="1" dirty="0">
                <a:solidFill>
                  <a:srgbClr val="FF0000"/>
                </a:solidFill>
              </a:rPr>
              <a:t>Распространение </a:t>
            </a:r>
            <a:r>
              <a:rPr lang="ru-RU" sz="2400" b="1" i="1" dirty="0" err="1">
                <a:solidFill>
                  <a:srgbClr val="FF0000"/>
                </a:solidFill>
              </a:rPr>
              <a:t>саморазбрасыванием</a:t>
            </a:r>
            <a:r>
              <a:rPr lang="ru-RU" sz="2400" b="1" i="1" dirty="0">
                <a:solidFill>
                  <a:srgbClr val="FF0000"/>
                </a:solidFill>
              </a:rPr>
              <a:t> семян акации, недотроги.)</a:t>
            </a:r>
            <a:endParaRPr lang="ru-RU" sz="2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b="1" i="1" dirty="0" smtClean="0"/>
              <a:t>17. Что </a:t>
            </a:r>
            <a:r>
              <a:rPr lang="ru-RU" sz="2400" b="1" i="1" dirty="0"/>
              <a:t>за диво? плод плюется –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Целым в руки не дается</a:t>
            </a:r>
            <a:r>
              <a:rPr lang="ru-RU" sz="2400" i="1" dirty="0" smtClean="0"/>
              <a:t>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(</a:t>
            </a:r>
            <a:r>
              <a:rPr lang="ru-RU" sz="2400" b="1" i="1" dirty="0">
                <a:solidFill>
                  <a:srgbClr val="FF0000"/>
                </a:solidFill>
              </a:rPr>
              <a:t>Бешеный огурец</a:t>
            </a:r>
            <a:r>
              <a:rPr lang="ru-RU" sz="2400" b="1" i="1" dirty="0" smtClean="0">
                <a:solidFill>
                  <a:srgbClr val="FF0000"/>
                </a:solidFill>
              </a:rPr>
              <a:t>.)</a:t>
            </a:r>
            <a:endParaRPr lang="ru-RU" sz="2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b="1" i="1" dirty="0" smtClean="0"/>
              <a:t>18..Плывет утица,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Ныряет, крутиться.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От родного берега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Далеко очутиться. 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(Кувшинки, распространяющиеся с помощью воды</a:t>
            </a:r>
            <a:endParaRPr lang="ru-RU" sz="2400" b="1" i="1" dirty="0"/>
          </a:p>
          <a:p>
            <a:pPr>
              <a:buNone/>
            </a:pPr>
            <a:endParaRPr lang="ru-RU" sz="2400" dirty="0">
              <a:solidFill>
                <a:srgbClr val="FF0000"/>
              </a:solidFill>
            </a:endParaRPr>
          </a:p>
          <a:p>
            <a:endParaRPr lang="ru-RU" sz="2400" dirty="0"/>
          </a:p>
        </p:txBody>
      </p:sp>
      <p:pic>
        <p:nvPicPr>
          <p:cNvPr id="4" name="Рисунок 3" descr="https://kartinkin.net/uploads/posts/2022-03/1646871873_17-kartinkin-net-p-akatsiya-kartinki-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572762"/>
            <a:ext cx="3672408" cy="315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58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Загадки биологические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биологические</dc:title>
  <dc:creator>пк</dc:creator>
  <cp:lastModifiedBy>пк</cp:lastModifiedBy>
  <cp:revision>11</cp:revision>
  <dcterms:created xsi:type="dcterms:W3CDTF">2023-02-02T05:54:20Z</dcterms:created>
  <dcterms:modified xsi:type="dcterms:W3CDTF">2023-02-02T13:01:58Z</dcterms:modified>
</cp:coreProperties>
</file>