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61" r:id="rId9"/>
    <p:sldId id="278" r:id="rId10"/>
    <p:sldId id="262" r:id="rId11"/>
    <p:sldId id="279" r:id="rId12"/>
    <p:sldId id="263" r:id="rId13"/>
    <p:sldId id="280" r:id="rId14"/>
    <p:sldId id="264" r:id="rId15"/>
    <p:sldId id="265" r:id="rId16"/>
    <p:sldId id="281" r:id="rId17"/>
    <p:sldId id="266" r:id="rId18"/>
    <p:sldId id="282" r:id="rId19"/>
    <p:sldId id="267" r:id="rId20"/>
    <p:sldId id="283" r:id="rId21"/>
    <p:sldId id="268" r:id="rId22"/>
    <p:sldId id="284" r:id="rId23"/>
    <p:sldId id="269" r:id="rId24"/>
    <p:sldId id="285" r:id="rId25"/>
    <p:sldId id="270" r:id="rId26"/>
    <p:sldId id="286" r:id="rId27"/>
    <p:sldId id="271" r:id="rId28"/>
    <p:sldId id="287" r:id="rId29"/>
    <p:sldId id="272" r:id="rId30"/>
    <p:sldId id="288" r:id="rId31"/>
    <p:sldId id="273" r:id="rId32"/>
    <p:sldId id="274" r:id="rId33"/>
    <p:sldId id="289" r:id="rId34"/>
    <p:sldId id="27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ACDF-0BEF-48BC-9C51-2893394E3C2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9EE07-B711-422F-85B2-4CE8BCED7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12167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Загадки нашей планеты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7776864" cy="27858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Темы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«Животные», «Растения» (7-8 </a:t>
            </a:r>
            <a:r>
              <a:rPr lang="ru-RU" b="1" dirty="0" smtClean="0">
                <a:solidFill>
                  <a:srgbClr val="7030A0"/>
                </a:solidFill>
              </a:rPr>
              <a:t>классы)</a:t>
            </a:r>
          </a:p>
          <a:p>
            <a:r>
              <a:rPr lang="ru-RU" sz="2600" b="1" dirty="0" err="1" smtClean="0">
                <a:solidFill>
                  <a:srgbClr val="002060"/>
                </a:solidFill>
              </a:rPr>
              <a:t>Куйрукова</a:t>
            </a:r>
            <a:r>
              <a:rPr lang="ru-RU" sz="2600" b="1" dirty="0" smtClean="0">
                <a:solidFill>
                  <a:srgbClr val="002060"/>
                </a:solidFill>
              </a:rPr>
              <a:t> О.В-учитель </a:t>
            </a:r>
            <a:r>
              <a:rPr lang="ru-RU" sz="2600" b="1" dirty="0" smtClean="0">
                <a:solidFill>
                  <a:srgbClr val="002060"/>
                </a:solidFill>
              </a:rPr>
              <a:t>биологии</a:t>
            </a:r>
          </a:p>
          <a:p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МКОУ « </a:t>
            </a:r>
            <a:r>
              <a:rPr lang="ru-RU" sz="2600" b="1" dirty="0" err="1" smtClean="0">
                <a:solidFill>
                  <a:srgbClr val="002060"/>
                </a:solidFill>
              </a:rPr>
              <a:t>Горошихинская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r>
              <a:rPr lang="ru-RU" sz="2600" b="1" smtClean="0">
                <a:solidFill>
                  <a:srgbClr val="002060"/>
                </a:solidFill>
              </a:rPr>
              <a:t>ОШ</a:t>
            </a:r>
            <a:r>
              <a:rPr lang="ru-RU" sz="2600" b="1" dirty="0" smtClean="0">
                <a:solidFill>
                  <a:srgbClr val="002060"/>
                </a:solidFill>
              </a:rPr>
              <a:t>» , </a:t>
            </a:r>
            <a:r>
              <a:rPr lang="ru-RU" sz="2600" b="1" smtClean="0">
                <a:solidFill>
                  <a:srgbClr val="002060"/>
                </a:solidFill>
              </a:rPr>
              <a:t>Красноярского </a:t>
            </a:r>
            <a:r>
              <a:rPr lang="ru-RU" sz="2600" b="1" smtClean="0">
                <a:solidFill>
                  <a:srgbClr val="002060"/>
                </a:solidFill>
              </a:rPr>
              <a:t>края 2023г</a:t>
            </a:r>
            <a:endParaRPr lang="ru-RU" sz="2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369861"/>
            <a:ext cx="763284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Вопросы для зрителей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Какое редкое животное, относящееся к тому же семейству, что и крот, очень любит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воду в отличие от своего близкого родственника?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Выхухоль)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2.Кричат ли бабочки?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(Только единственная в своем роде «мертвая голова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ёртвая голова (бабочка) - википедия. что такое мёртвая голова (бабочка) 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5877272"/>
            <a:ext cx="43924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Бабочка «Мертвая голова»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5" y="520448"/>
            <a:ext cx="828092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отборочный тур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1.Где обитает летающая лягушка?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Она живет в Малайзии и в Китае- на деревьях и кустарниках. Необычное строение лап (пальцы и перепонки у нее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значительно больше, чем у обычных лягушек) позволяет ей совершать планирующие полеты до нескольких метров.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2.Спят ли дельфины?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Спят, но в отличие от остальных млекопитающих два полушария мозга спят ни одновременно, а по очереди: пока одно спит, другое бодрствует. Через некоторое время они меняются ролями. «Дежурное» полушарие , таким образом, обеспечивает управление телом дельфина, следит за тем, чтобы он вовремя поднимался на поверхность вдохнуть воздух и не захлебнуться.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ванская летающая лягушка — Википеди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4536505" cy="30243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качать обои океан дельфин, 1024x768, Дельфин выпрыгивает из воды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56166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395536" y="815047"/>
            <a:ext cx="828092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Существуют ли в природе слепые рыбы?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Существуют Это рыбы-обитатели пещер. Например, слепой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кугитангский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голец, или голец Старостина,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обитающий в пещерах в предгорьях хребта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Кугитангтау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Туркмении. В пещерах водоемах Мексики живут слепые рыбы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аноптихты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 мире известно 80 видов слепых пещерных рыб.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aquaristclub.org/aquaristblog/wp-content/uploads/2011/05/Oreonectes-luochengens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7272808" cy="2808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724128" y="3933057"/>
            <a:ext cx="295232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Слепая рыба «</a:t>
            </a:r>
            <a:r>
              <a:rPr lang="ru-RU" sz="2400" dirty="0" err="1" smtClean="0"/>
              <a:t>Кугитанский</a:t>
            </a:r>
            <a:r>
              <a:rPr lang="ru-RU" sz="2400" dirty="0" smtClean="0"/>
              <a:t> голец»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341267"/>
            <a:ext cx="828092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1.Могут ли рыбы ползать по суше? Если да, назовите их.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Анабас, или рыба-ползун, илистый прыгун.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2.Можно ли в природе встретить летающих драконов?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Летающие ящерицы- драконы способны пролетать до 25м, ловко огибая ветки и другие препятствия.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 время прыжка у дракона распрямляются подвижные ребра, расправляются широкие складки кожи по бокам туловища, на этих складках-крыльях зверек планирует.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ающая ящерица (66 фото) 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462464" cy="465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i?id=7df932d8c3ac400847db72ad9eac6847_l-4600590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1"/>
            <a:ext cx="608416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764704"/>
            <a:ext cx="277742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Летающая ящерица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949280"/>
            <a:ext cx="233269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Илистый прыгун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179512" y="297704"/>
            <a:ext cx="8532440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Вопросы для зрителей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1.Хищный зверек  из семейства куньих, буро-коричневая шкурка которого представляет большую ценность: пушистая, теплая,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красивая. Эта шкурка являлась основным продуктом экспорта Российской империи вплоть до начала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в, когда вид был почти истреблен. О каком зверьке идет речь 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О соболе. К началу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в. Вид почти полностью исчез в результате пере промысла, восстановлен благодаря системе заповедников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2.Назовите пернатых, которые ходят на четырех ногах. Где они живут?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В Южной Америке живет птица гоацин. Ее птенцы, до того как научатся летать, бегают на четвереньках, пользуясь крыльями, как передними ногами. На концах крыльев есть пальцы, снабженные когтями.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и соболя(30 фото) 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629463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гоацин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547260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2348880"/>
            <a:ext cx="1800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Соболь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16561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Гоацин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620688"/>
            <a:ext cx="8496944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отборочный тур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1.Чем питается морской ангел?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Моллюск морской ангел питается моллюсками –морскими чертями.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2.Какой паук строит дом под водой из воздуха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Паук-серебрянка.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3.Как растет банановое дерево?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Банановое дерево- в действительности совсем не дерево. В стебле, поднимающемся над землей, </a:t>
            </a:r>
          </a:p>
          <a:p>
            <a:pPr marL="1082675" marR="0" lvl="0" indent="-1082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 древесины. Он состоит из листьев, растущих близко друг к другу, один внутри другого. Листья распрямляются на верхушке растения, делая его похожим на пальму.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128792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Задачи</a:t>
            </a:r>
          </a:p>
          <a:p>
            <a:pPr algn="just"/>
            <a:r>
              <a:rPr lang="ru-RU" sz="2400" b="1" dirty="0" smtClean="0"/>
              <a:t>1.Познакомить учащихся с увлекательной информацией о животных и растениях нашей планеты.</a:t>
            </a:r>
          </a:p>
          <a:p>
            <a:pPr algn="just"/>
            <a:r>
              <a:rPr lang="ru-RU" sz="2400" b="1" dirty="0" smtClean="0"/>
              <a:t>2.Углубить знания учащихся по биологии, повысить интерес к предмету.</a:t>
            </a:r>
          </a:p>
          <a:p>
            <a:pPr algn="just"/>
            <a:r>
              <a:rPr lang="ru-RU" sz="2400" b="1" dirty="0" smtClean="0"/>
              <a:t>3. Развивать навыки работы с дополнительной литературой.</a:t>
            </a:r>
          </a:p>
          <a:p>
            <a:pPr algn="just"/>
            <a:r>
              <a:rPr lang="ru-RU" sz="2400" b="1" dirty="0" smtClean="0"/>
              <a:t>4.Воспитывать у учащихся чувство ответственности , товарищества, здоровой конкуренции.</a:t>
            </a:r>
          </a:p>
          <a:p>
            <a:pPr algn="just"/>
            <a:r>
              <a:rPr lang="ru-RU" sz="2400" b="1" dirty="0" smtClean="0"/>
              <a:t>Девиз: « У образования горькие корни, но сладкие плоды» . (Аристотель)</a:t>
            </a:r>
          </a:p>
          <a:p>
            <a:pPr algn="just"/>
            <a:r>
              <a:rPr lang="ru-RU" sz="2400" b="1" dirty="0" smtClean="0"/>
              <a:t>Форма проведения : Интеллектуальная игра.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ской ангел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583264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тличительные внешние черты паука-серебрянк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3924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cdn.pixabay.com/photo/2014/04/21/12/29/banana-tree-329105_12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24847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332656"/>
            <a:ext cx="37444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Моллюск « Морской ангел»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24944"/>
            <a:ext cx="32403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Паук-серебрянка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779785" y="6191146"/>
            <a:ext cx="27289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Банановое дерево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7" y="140170"/>
            <a:ext cx="828092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Насекомое –самый распространенный на Земле класс беспозвоночных животных. Их насчитывается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около миллиона видов. Этот огромный жук около 10 см в длину, а весит он 100г. Живет на пальме, назван в честь библейского великана.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Голиаф.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2.Некоторые представители класса рыб приспособились обходиться без глаз. Зато у других рыб целых четыре глаза. Что это за рыбы?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Рыбы из рода четырехглазок, обитающих в лагунах Центральной и Южной Америки.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asspic.ru/wp-content/uploads/2016/02/16004/ZHuk-goli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ytimg.com/vi/pYeAg4rzQGo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84984"/>
            <a:ext cx="626469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6216" y="1196752"/>
            <a:ext cx="2448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Жук  Голиаф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021288"/>
            <a:ext cx="33123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Рыба Четырехглазка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313068"/>
            <a:ext cx="7848872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Вопросы для зрителей.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1.У этого животного могучее телосложение. Тем не менее он быстрый и ловкий. Рост его около двух метров.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Масса-до тонны. О занесен в Красную книгу РФ. Живут эти животные группами.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Зубр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2.Какие пернатые хищники способны в поисках добычи пролетать огромные расстояния?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Странствующие альбатросы охотятся за рыбой и ракообразными на широких морских просторах. Иногда эти птицы месяцами летают над водной гладью,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спускаясь на землю лишь затем, чтобы отложить яйца. За год альбатрос может налетать 70тыс.км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-g-b.ru/media/photos/user_268/DSC_9983_64fa7ae5/DSC_99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64087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tihi.ru/pics/2019/04/08/77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63722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1700808"/>
            <a:ext cx="7954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Зубр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15463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Альбатрос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5" y="235896"/>
            <a:ext cx="8352929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Заключительный тур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такое «тасманийский дьявол?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В лесах Тасмании , близ Австралии обитает существо, получившее название «тасманийский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дьявол» из-за своей способности оказывать яростное сопротивление при защите. Это приземистое мускулистое сумчатое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млекопитающее, напоминающее миниатюрного медведя, всеядно: питается мелкими и средними млекопитающими и птицами, змеями, насекомыми, съедобными корнями и клубнями растений. Часто бродит по берегам водоемов,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находя и поедая лягушек и раков, а на побережье- мелких обитателей моря, выброшенных на берег. Однако большую часть добычи сумчатый дьявол получат в виде падали, являясь санитаром тасманийских угодий.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b.ru/media/i/3/6/1/4/3/1/i/361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5445224"/>
            <a:ext cx="304224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Тасманийский дьявол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27489"/>
            <a:ext cx="8208912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2.Какие насекомые едят рыбу?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Самым прожорливым охотником в европейских водоемах является нимфа-личинка стрекозы. У нимфы длинная нижняя челюсть, которую она высовывает, чтобы ухватить жертву.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появившись на свет, она питается микроскопическими организмами, но со временем нападает на головастиков и мелких рыб.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3.Какой из летающих хищников самый тяжелый?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Кондоры , обитающие в южноамериканских Андах, весит 12 кг, размах крыльев 2.8м.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Питается главным образом падалью, но как предполагают ученые, могут нападать и на некрупных млекопитающих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ly-fishing.ru/media/imitations/picture_1107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0"/>
            <a:ext cx="540059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top10a.ru/wp-content/uploads/2020/01/2-105-2048x1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640871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5405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Нимфа-личинка стрекозы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013176"/>
            <a:ext cx="14543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Кондор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685413"/>
            <a:ext cx="8064896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Вопросы для зрителей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1.Однажды в холодный осенний день из Юго-Восточной Азии в российский зооцентр прибыл живой груз-24 удава.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Принимавший животных специалист без опаски рассматривал каждое животное. Таможенники решили, что он их загипнотизировал,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т.к змеи вели себя спокойно. Как вы объясните поведение удавов?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Температура тела рептилий непостоянна и колеблется в зависимости от температуры окружающей среды. В теплую погоду они активны, в прохладную малоподвижны. Этим объясняется спокойное поведение удавов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51210"/>
            <a:ext cx="828092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Ведущий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Наша планета полна загадок.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Есть такие , которые вы можете сами разгадать сейчас. Сегодняшняя игра посвящается загадкам природы.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Правила игры.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Если игрок не ответил, то может ответить любой из зрителей.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к\Desktop\fzJ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32048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1.wallbox.ru/wallpapers/main/201615/df0016643324e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7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178954"/>
            <a:ext cx="7992888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Какая лягушка самая ядовитая?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Ужасный или золотистый 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листолаз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колумбийская древесная лягушка длиной всего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4см-по всей вероятности, самая ядовитая на Земле. Для небольшого животного яд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листолаза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смертелен, а на животного покрупнее оказывает действие близкое параличу.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oir.mobi/uploads/posts/2021-05/1621979474_31-oir_mobi-p-yadovitaya-lyagushka-listolaz-zhivotnie-kr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294" y="3212976"/>
            <a:ext cx="639418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548680"/>
            <a:ext cx="8424936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Суперигра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Вряд ли кто из вас знает язык коренных жителей Австралии ? Да и австралийский абориген,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услышав наш язык, тоже, наверное, сказа бы: « Я вас не понимаю».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А, кстати. Как это звучит на его языке?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Ответ : Когда европейцы, высадившиеся в Австралии, увидели необычное сумчатое животное,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они спросили одного из жителей, как оно называется. Не знавший европейских языков абориген ответил: «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Кенгу-ру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», означавшее « Я вас не понимаю».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lacepic.ru/wp-content/uploads/2018/11/31acc_0_adb73_8430a4b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908720"/>
            <a:ext cx="48245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1061545"/>
            <a:ext cx="8136904" cy="4062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1.Алексеев В.А 300 вопросов и ответов о насекомых. Ярославль: Академия развития 1998.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2.Алексеев В.А 300 вопросов и ответов о животных. Ярославль: Академия развития ,1998г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3.Бабенко В.Г, Алексеев В.Н. Лучезарный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Апполон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Птицы, бабочки и мифы. М: Школа-Пресс, 1995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Бертон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 Чувства животных. М.Мир, 1972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5.Дмитриев Ю.Д Соседи по планете. М: Олимп, 1997.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351093"/>
            <a:ext cx="8136904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Отборочный тур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1Существуют ли летающие собаки 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Летающие собаки . не собаки, а летающие мыши. Названы они так потому, что форма головы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походит на голову собаки. Яванские «летающие собаки» калонги достигают 45см в длину, а размах крыльев-  полутора метров.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2.Можно ли на деревьях в тропиках встретить рыб?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В мангровых зарослях Азии водится рыбка- илистый прыгун. Эти рыбы часто выбираются на сушу. Их можно встретить на полупогруженных в воду стволах мангровых деревьев, где они собирают рачков и насекомых.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eb-zoopark.ru/wp-content/uploads/2018/07/2-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4168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36096" y="5373216"/>
            <a:ext cx="28972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Яванская летающая собака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 rot="10800000" flipV="1">
            <a:off x="395536" y="551473"/>
            <a:ext cx="8496944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3.Какая медуза является одной из самых опасных для человека?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Морская оса, небольшая медуза из группы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кубомедуз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Ее называют ужасом австралийских пляжей. Будучи абсолютно прозрачной, эта медуза охотится на своих жертв-рачков и рыбешек, подстерегая их в толще воды. При прикосновении к е щупальцам, достигающим полутора метров в длину,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медуза тут же впрыскивает яд в жертву неоднократно. Проникая в кровь человека, яд морской осы за считанные секунды вызывает паралич сердца.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agazeta.com/wp-content/uploads/2020/08/1-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5805264"/>
            <a:ext cx="3600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Медуза  «Морская оса»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737679"/>
            <a:ext cx="7848872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тур.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1.Есть ли кошки, для которых вода –родная стихия?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 : Да, это красивые белые кошки живут на берегу озера Ван , в Турции.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Они часами купаются, отлично плавают, даже спят на воде.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Как отдыхают жирафы? Что они делают со своей длинной шеей.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 Перед сном жирафы ложатся на землю, сильно выгибают шею и кладут голову назад,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свои задние конечности, либо упирают шею в землю.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tdata.ru/u1/photoF32F/20229343741-0/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48871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0032" y="260648"/>
            <a:ext cx="34563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Белая кошка о.Ван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1605</Words>
  <Application>Microsoft Office PowerPoint</Application>
  <PresentationFormat>Экран (4:3)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Загадки нашей планеты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нашей планеты</dc:title>
  <dc:creator>пк</dc:creator>
  <cp:lastModifiedBy>пк</cp:lastModifiedBy>
  <cp:revision>17</cp:revision>
  <dcterms:created xsi:type="dcterms:W3CDTF">2022-04-09T09:18:38Z</dcterms:created>
  <dcterms:modified xsi:type="dcterms:W3CDTF">2023-02-02T23:54:53Z</dcterms:modified>
</cp:coreProperties>
</file>