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73" r:id="rId4"/>
    <p:sldId id="279" r:id="rId5"/>
    <p:sldId id="278" r:id="rId6"/>
    <p:sldId id="274" r:id="rId7"/>
    <p:sldId id="261" r:id="rId8"/>
    <p:sldId id="262" r:id="rId9"/>
    <p:sldId id="263" r:id="rId10"/>
    <p:sldId id="264" r:id="rId11"/>
    <p:sldId id="277" r:id="rId12"/>
    <p:sldId id="267" r:id="rId13"/>
    <p:sldId id="266" r:id="rId14"/>
    <p:sldId id="265" r:id="rId15"/>
    <p:sldId id="268" r:id="rId16"/>
    <p:sldId id="269" r:id="rId17"/>
    <p:sldId id="27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>
        <p:scale>
          <a:sx n="75" d="100"/>
          <a:sy n="75" d="100"/>
        </p:scale>
        <p:origin x="-123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ADC5D1-4FAB-4D53-A0EA-6B2464547D8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A85909-8989-4549-8437-615CAC013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worldview.net.ua/spase/solarsystem/saturn.html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blog.vilisov.info/blog_img/blog_vilisov_info_1365471401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blog.vilisov.info/blog_img/blog_vilisov_info_1365471424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usarticles.com/astrologiya-statya/solnechnaya-sistema-planety-solnechnoj-sistemy-5422553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tatic.wixstatic.com/media/0a6d13_de646ff23ea841358b778a4292156eb3.jpg_srz_979_741_85_22_0.50_1.20_0.00_jpg_srz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2%D0%BC%D0%BE%D1%81%D1%84%D0%B5%D1%80%D0%B0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ru.wikipedia.org/wiki/%D0%9F%D0%BB%D0%B0%D0%BD%D0%B5%D1%82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1%D0%BE%D0%BB%D0%BD%D1%86%D0%B5" TargetMode="External"/><Relationship Id="rId5" Type="http://schemas.openxmlformats.org/officeDocument/2006/relationships/hyperlink" Target="https://ru.wikipedia.org/wiki/%D0%9D%D0%B5%D0%B1%D0%B5%D1%81%D0%BD%D0%BE%D0%B5_%D1%82%D0%B5%D0%BB%D0%BE" TargetMode="External"/><Relationship Id="rId4" Type="http://schemas.openxmlformats.org/officeDocument/2006/relationships/hyperlink" Target="https://ru.wikipedia.org/wiki/%D0%9C%D0%B0%D0%BB%D0%B0%D1%8F_%D0%BF%D0%BB%D0%B0%D0%BD%D0%B5%D1%82%D0%B0" TargetMode="External"/><Relationship Id="rId9" Type="http://schemas.openxmlformats.org/officeDocument/2006/relationships/hyperlink" Target="https://ru.wikipedia.org/wiki/%D0%A1%D0%BF%D1%83%D1%82%D0%BD%D0%B8%D0%BA_%D0%B0%D1%81%D1%82%D0%B5%D1%80%D0%BE%D0%B8%D0%B4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blog.vilisov.info/blog_img/blog_vilisov_info_136546809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3400"/>
            <a:ext cx="7827016" cy="5913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Звезда -  по имени Солнце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484784"/>
            <a:ext cx="3312368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Солнце -это самая яркая звезда нашей Галактики. Это огромный шар горячего газа, состоящий в основном из водорода и гелия.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Согласно классификации звезд, Солнце – желтый карлик. Возраст около 5 млрд. лет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диаметр - примерно 1392000 км (109 раз больше диаметра Земли),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масса - оценивается в 2x1030 кг (333 раза больше массы Земли),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средняя температура поверхности - более 5500 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температура ядра достигает 15 млн. 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Солнц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51024"/>
            <a:ext cx="4896544" cy="395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3400"/>
            <a:ext cx="7106936" cy="6633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268760"/>
            <a:ext cx="3384376" cy="51845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Земля - третья планета от Солнца , является крупнейшей по диаметру, массе и плотности среди подобных планет. Только на земле есть вода, поэтому тут и существует жизнь.</a:t>
            </a:r>
          </a:p>
          <a:p>
            <a:r>
              <a:rPr lang="ru-RU" sz="1600" dirty="0" smtClean="0"/>
              <a:t> Период обращения вокруг Солнца: 365,3 суток.</a:t>
            </a:r>
          </a:p>
          <a:p>
            <a:r>
              <a:rPr lang="ru-RU" sz="1600" dirty="0" smtClean="0"/>
              <a:t>Диаметр на экваторе: 12756 км.</a:t>
            </a:r>
          </a:p>
          <a:p>
            <a:r>
              <a:rPr lang="ru-RU" sz="1600" dirty="0" smtClean="0"/>
              <a:t>Период вращения планеты (оборот вокруг оси): 23 часа 56 мин.</a:t>
            </a:r>
          </a:p>
          <a:p>
            <a:r>
              <a:rPr lang="ru-RU" sz="1600" dirty="0" smtClean="0"/>
              <a:t>Температура поверхности: 22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/>
              <a:t> (средняя).</a:t>
            </a:r>
          </a:p>
          <a:p>
            <a:r>
              <a:rPr lang="ru-RU" sz="1600" dirty="0" smtClean="0"/>
              <a:t>Атмосфера: в основном азот и кислород.</a:t>
            </a:r>
          </a:p>
          <a:p>
            <a:r>
              <a:rPr lang="ru-RU" sz="1600" dirty="0" smtClean="0"/>
              <a:t>Число спутников: 1 -  Луна.</a:t>
            </a:r>
          </a:p>
        </p:txBody>
      </p:sp>
      <p:pic>
        <p:nvPicPr>
          <p:cNvPr id="5" name="Содержимое 4" descr="earth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3024" r="3233"/>
          <a:stretch>
            <a:fillRect/>
          </a:stretch>
        </p:blipFill>
        <p:spPr bwMode="auto">
          <a:xfrm>
            <a:off x="860590" y="1628800"/>
            <a:ext cx="442879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3400"/>
            <a:ext cx="7106936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Спутник Земли - Луна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3933056"/>
            <a:ext cx="7827079" cy="19442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Луна — единственный естественный спутник Земли. Второй по яркости объект на земном небосводе после Солнца и пятый по величине естественный спутник планеты Солнечной системы.</a:t>
            </a:r>
          </a:p>
          <a:p>
            <a:pPr lvl="0"/>
            <a:r>
              <a:rPr lang="ru-RU" dirty="0" smtClean="0"/>
              <a:t>Средний радиус 1 737,5 км. (примерно в четыре раза меньше Земли)</a:t>
            </a:r>
          </a:p>
          <a:p>
            <a:pPr lvl="0"/>
            <a:r>
              <a:rPr lang="ru-RU" dirty="0" smtClean="0"/>
              <a:t>Расстояние до Земли: 384 400 км</a:t>
            </a:r>
          </a:p>
          <a:p>
            <a:pPr lvl="0"/>
            <a:r>
              <a:rPr lang="ru-RU" dirty="0" smtClean="0"/>
              <a:t>Возраст: 4,527 миллиардов лет</a:t>
            </a:r>
          </a:p>
          <a:p>
            <a:pPr lvl="0"/>
            <a:r>
              <a:rPr lang="ru-RU" dirty="0" smtClean="0"/>
              <a:t>Период обращения вокруг Земли: 27,3 дней</a:t>
            </a:r>
          </a:p>
          <a:p>
            <a:r>
              <a:rPr lang="ru-RU" dirty="0" smtClean="0"/>
              <a:t>Именно из-за равенства этих двух периодов Луна всегда повёрнута к Земле одной стороной.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player.myshared.ru/602697/data/images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3"/>
            <a:ext cx="54473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3400"/>
            <a:ext cx="7106936" cy="6633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268760"/>
            <a:ext cx="3384376" cy="518457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Это четвертая по порядку планета. Из – за сходства с Землей полагали, что здесь существует жизнь. Но опустившийся на поверхность Марса космический аппарат признаков жизни не обнаружил.</a:t>
            </a:r>
          </a:p>
          <a:p>
            <a:r>
              <a:rPr lang="ru-RU" sz="1600" dirty="0" smtClean="0"/>
              <a:t> Период обращения вокруг Солнца: 687 суток.</a:t>
            </a:r>
            <a:br>
              <a:rPr lang="ru-RU" sz="1600" dirty="0" smtClean="0"/>
            </a:br>
            <a:r>
              <a:rPr lang="ru-RU" sz="1600" dirty="0" smtClean="0"/>
              <a:t>Диаметр планеты на экваторе: 6794 км.</a:t>
            </a:r>
            <a:br>
              <a:rPr lang="ru-RU" sz="1600" dirty="0" smtClean="0"/>
            </a:br>
            <a:r>
              <a:rPr lang="ru-RU" sz="1600" dirty="0" smtClean="0"/>
              <a:t>Период вращения (оборот вокруг оси): 24 часа 37 мин.</a:t>
            </a:r>
            <a:br>
              <a:rPr lang="ru-RU" sz="1600" dirty="0" smtClean="0"/>
            </a:br>
            <a:r>
              <a:rPr lang="ru-RU" sz="1600" dirty="0" smtClean="0"/>
              <a:t>Температура поверхности:</a:t>
            </a:r>
          </a:p>
          <a:p>
            <a:r>
              <a:rPr lang="ru-RU" sz="1600" dirty="0" smtClean="0"/>
              <a:t> –23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/>
              <a:t> (средняя).</a:t>
            </a:r>
            <a:br>
              <a:rPr lang="ru-RU" sz="1600" dirty="0" smtClean="0"/>
            </a:br>
            <a:r>
              <a:rPr lang="ru-RU" sz="1600" dirty="0" smtClean="0"/>
              <a:t>Атмосфера планеты: разреженная, в основном углекислый газ.</a:t>
            </a:r>
            <a:br>
              <a:rPr lang="ru-RU" sz="1600" dirty="0" smtClean="0"/>
            </a:br>
            <a:r>
              <a:rPr lang="ru-RU" sz="1600" dirty="0" smtClean="0"/>
              <a:t>Спутников 2:Фобос, </a:t>
            </a:r>
            <a:r>
              <a:rPr lang="ru-RU" sz="1600" dirty="0" err="1" smtClean="0"/>
              <a:t>Деймос</a:t>
            </a:r>
            <a:r>
              <a:rPr lang="ru-RU" sz="1600" dirty="0" smtClean="0"/>
              <a:t>. </a:t>
            </a:r>
          </a:p>
          <a:p>
            <a:endParaRPr lang="ru-RU" sz="1600" dirty="0" smtClean="0"/>
          </a:p>
        </p:txBody>
      </p:sp>
      <p:pic>
        <p:nvPicPr>
          <p:cNvPr id="7" name="Picture 5" descr="ma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771" r="10893"/>
          <a:stretch>
            <a:fillRect/>
          </a:stretch>
        </p:blipFill>
        <p:spPr bwMode="auto">
          <a:xfrm>
            <a:off x="762001" y="1700807"/>
            <a:ext cx="4530080" cy="4320481"/>
          </a:xfrm>
          <a:prstGeom prst="rect">
            <a:avLst/>
          </a:prstGeom>
          <a:noFill/>
          <a:ln w="28575">
            <a:solidFill>
              <a:srgbClr val="99CC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755008" cy="6633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Планеты -гиганты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3573016"/>
            <a:ext cx="8208911" cy="23042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Юпитер, Сатурн, Уран и Нептун - это внешние планеты. Они являются газовыми гигантами, состоящие в основном из легких элементов - водорода и кислорода.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Орбиты всех планет характеризуется эллиптический, почти круговой формой. Лежат они почти в одной плоскости. Если смотреть со стороны северного полюса Земли, планеты оббегают Солнце в сторону противоположную движению стрелки часов.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6752"/>
            <a:ext cx="769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3400"/>
            <a:ext cx="7250952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1447802"/>
            <a:ext cx="3578607" cy="4206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Юпитер -пятая от Солнца и самая большая планета.</a:t>
            </a:r>
          </a:p>
          <a:p>
            <a:r>
              <a:rPr lang="ru-RU" dirty="0" smtClean="0"/>
              <a:t>Юпитер превосходит Землю более чем в 10 раз по диаметру, в 300 раз по массе и в 1300 раз по объему. Он более чем вдвое массивнее всех планет Солнечной системы вместе взятых. </a:t>
            </a:r>
          </a:p>
          <a:p>
            <a:r>
              <a:rPr lang="ru-RU" dirty="0" smtClean="0"/>
              <a:t>Период обращения вокруг Солнца: </a:t>
            </a:r>
          </a:p>
          <a:p>
            <a:r>
              <a:rPr lang="ru-RU" dirty="0" smtClean="0"/>
              <a:t>11 лет 314 суток.(вращается быстрее всех планет)</a:t>
            </a:r>
            <a:br>
              <a:rPr lang="ru-RU" dirty="0" smtClean="0"/>
            </a:br>
            <a:r>
              <a:rPr lang="ru-RU" dirty="0" smtClean="0"/>
              <a:t>Диаметр планеты на экваторе: 143884 км.</a:t>
            </a:r>
            <a:br>
              <a:rPr lang="ru-RU" dirty="0" smtClean="0"/>
            </a:br>
            <a:r>
              <a:rPr lang="ru-RU" dirty="0" smtClean="0"/>
              <a:t>Период вращения (оборот вокруг оси): 9 часов 55 мин.</a:t>
            </a:r>
            <a:br>
              <a:rPr lang="ru-RU" dirty="0" smtClean="0"/>
            </a:br>
            <a:r>
              <a:rPr lang="ru-RU" dirty="0" smtClean="0"/>
              <a:t>Температура поверхности планеты: </a:t>
            </a:r>
          </a:p>
          <a:p>
            <a:r>
              <a:rPr lang="ru-RU" dirty="0" smtClean="0"/>
              <a:t>–150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/>
              <a:t> (средняя).</a:t>
            </a:r>
            <a:br>
              <a:rPr lang="ru-RU" dirty="0" smtClean="0"/>
            </a:br>
            <a:r>
              <a:rPr lang="ru-RU" dirty="0" smtClean="0"/>
              <a:t>Атмосфера: в основном водород и гелий.</a:t>
            </a:r>
            <a:br>
              <a:rPr lang="ru-RU" dirty="0" smtClean="0"/>
            </a:br>
            <a:r>
              <a:rPr lang="ru-RU" dirty="0" smtClean="0"/>
              <a:t>Число спутников: 16 (+ кольца).</a:t>
            </a:r>
            <a:br>
              <a:rPr lang="ru-RU" dirty="0" smtClean="0"/>
            </a:br>
            <a:r>
              <a:rPr lang="ru-RU" dirty="0" smtClean="0"/>
              <a:t>Главные спутники планет:</a:t>
            </a:r>
          </a:p>
          <a:p>
            <a:r>
              <a:rPr lang="ru-RU" dirty="0" smtClean="0"/>
              <a:t> Ио, Европа, Ганимед, </a:t>
            </a:r>
            <a:r>
              <a:rPr lang="ru-RU" dirty="0" err="1" smtClean="0"/>
              <a:t>Каллисто</a:t>
            </a:r>
            <a:r>
              <a:rPr lang="ru-RU" dirty="0" smtClean="0"/>
              <a:t> .</a:t>
            </a:r>
          </a:p>
          <a:p>
            <a:endParaRPr lang="ru-RU" dirty="0"/>
          </a:p>
        </p:txBody>
      </p:sp>
      <p:pic>
        <p:nvPicPr>
          <p:cNvPr id="5" name="Picture 5" descr="rsz_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351" r="16145" b="8833"/>
          <a:stretch>
            <a:fillRect/>
          </a:stretch>
        </p:blipFill>
        <p:spPr bwMode="auto">
          <a:xfrm>
            <a:off x="846531" y="1628799"/>
            <a:ext cx="4013502" cy="40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755008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1447802"/>
            <a:ext cx="3722623" cy="471750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Сатурн –это планета  номер 2, по величине среди всех планет. Сатурн привлекает к себе взгляды благодаря системе колец, образованную из льда, камней и пыли, которые обращаются вокруг планеты. Существует три главных кольца с внешним диаметром 270000 км, но толщина их около 30 метров. Период обращения вокруг Солнца: 29 лет 168 суток.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Диаметр планеты на экваторе: 120536 км.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 вращения (оборот вокруг оси): 10 часов 14 мин.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Температура поверхности: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–180 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(средняя).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Атмосфера: в основном водород и гелий.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Число спутников: 18 (+ кольца).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спутник: Титан. </a:t>
            </a:r>
          </a:p>
          <a:p>
            <a:endParaRPr lang="ru-RU" dirty="0"/>
          </a:p>
        </p:txBody>
      </p:sp>
      <p:pic>
        <p:nvPicPr>
          <p:cNvPr id="5" name="Содержимое 4" descr="Солнечная система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5"/>
            <a:ext cx="39604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3400"/>
            <a:ext cx="7034928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99992" y="1340768"/>
            <a:ext cx="4176464" cy="431314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Уран -седьмая по удалённости от Солнца, третья по диаметру и четвёртая по массе планета. Уран- уникальная планета. Ее особенность в том, что она вращается вокруг Солнца не как все, а "лежа на боку". Уран тоже имеет кольца, хотя их труднее увидеть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 обращения: 84 года 4 суток.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Диаметр на экваторе: 51118 км.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 вращения планеты (оборот вокруг оси): 17 часов 14 мин.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Температура поверхности: –214 градусов (средняя).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Атмосфера: в основном водород и гелий.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спутников: 15 (+ кольца).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Главные спутники: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Титания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Оберон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Уран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 l="11072" t="3304" r="12321" b="3525"/>
          <a:stretch>
            <a:fillRect/>
          </a:stretch>
        </p:blipFill>
        <p:spPr bwMode="auto">
          <a:xfrm>
            <a:off x="539553" y="1340768"/>
            <a:ext cx="3897508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5400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772816"/>
            <a:ext cx="4051920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Нептун – восьмая и последняя  планета от Солнца и четвертая по размеру среди планет</a:t>
            </a:r>
          </a:p>
          <a:p>
            <a:r>
              <a:rPr lang="ru-RU" dirty="0" smtClean="0"/>
              <a:t>Его открытие происходило способом математических расчетов, а потом уже увидели в телескоп. В 1989 году, "Вояжер–2" пролетел мимо. Он сделал поразительные фотоснимки голубой поверхности Нептуна и его самого крупного спутника Тритона.</a:t>
            </a:r>
          </a:p>
          <a:p>
            <a:r>
              <a:rPr lang="ru-RU" dirty="0" smtClean="0"/>
              <a:t> Период обращения вокруг Солнца: 164 года 292 суток.</a:t>
            </a:r>
            <a:br>
              <a:rPr lang="ru-RU" dirty="0" smtClean="0"/>
            </a:br>
            <a:r>
              <a:rPr lang="ru-RU" dirty="0" smtClean="0"/>
              <a:t>Диаметр на экваторе: 50538 км.</a:t>
            </a:r>
            <a:br>
              <a:rPr lang="ru-RU" dirty="0" smtClean="0"/>
            </a:br>
            <a:r>
              <a:rPr lang="ru-RU" dirty="0" smtClean="0"/>
              <a:t>Период вращения (оборот вокруг оси): 16 часов 7 мин.</a:t>
            </a:r>
            <a:br>
              <a:rPr lang="ru-RU" dirty="0" smtClean="0"/>
            </a:br>
            <a:r>
              <a:rPr lang="ru-RU" dirty="0" smtClean="0"/>
              <a:t>Температура поверхности:</a:t>
            </a:r>
          </a:p>
          <a:p>
            <a:r>
              <a:rPr lang="ru-RU" dirty="0" smtClean="0"/>
              <a:t> –220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/>
              <a:t> (средняя).</a:t>
            </a:r>
            <a:br>
              <a:rPr lang="ru-RU" dirty="0" smtClean="0"/>
            </a:br>
            <a:r>
              <a:rPr lang="ru-RU" dirty="0" smtClean="0"/>
              <a:t>Атмосфера: в основном водород и гелий.</a:t>
            </a:r>
            <a:br>
              <a:rPr lang="ru-RU" dirty="0" smtClean="0"/>
            </a:br>
            <a:r>
              <a:rPr lang="ru-RU" dirty="0" smtClean="0"/>
              <a:t>Число спутников: 8.</a:t>
            </a:r>
            <a:br>
              <a:rPr lang="ru-RU" dirty="0" smtClean="0"/>
            </a:br>
            <a:r>
              <a:rPr lang="ru-RU" dirty="0" smtClean="0"/>
              <a:t>Главный спутник: Тритон. </a:t>
            </a:r>
          </a:p>
          <a:p>
            <a:endParaRPr lang="ru-RU" dirty="0"/>
          </a:p>
        </p:txBody>
      </p:sp>
      <p:pic>
        <p:nvPicPr>
          <p:cNvPr id="5" name="Содержимое 4" descr="Нептун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 l="12500" t="2864" r="13571" b="3525"/>
          <a:stretch>
            <a:fillRect/>
          </a:stretch>
        </p:blipFill>
        <p:spPr bwMode="auto">
          <a:xfrm>
            <a:off x="467544" y="1943118"/>
            <a:ext cx="3921901" cy="379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13834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24 августа 2006 - Плутон лишили статуса планеты   Международный астрономический союз (МАС).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844824"/>
            <a:ext cx="4176464" cy="446449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Плутон со дня своего открытия в 1930 и до 2006 года Плутон считался девятой планетой Солнечной системы. Однако в конце XX и начале XXI веков во внешней части Солнечной системы было открыто множество объектов. Среди них примечательны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Квавар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Седна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 особенно Эрида, которая на 27 % массивнее Плутона. Поэтому в 2006 году Плутон был причислен к новой категории карликовых планет вместе с Эридой и Церерой. Некоторые учёные продолжают считать, что Плутон должен быть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переклассифицирован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обратно в планету.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Plu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988840"/>
            <a:ext cx="3744416" cy="324036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3400"/>
            <a:ext cx="7827016" cy="4473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 образовались планеты?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4653136"/>
            <a:ext cx="7899087" cy="15841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Ориентировочно 5–6 миллиардов лет назад одно из газопылевых облаков нашей большой Галактики (Млечного пути), имеющее форму диска, начало сжиматься к центру, понемногу формируя нынешнее Солнце. Дальше</a:t>
            </a:r>
            <a:r>
              <a:rPr lang="ru-RU" b="1" dirty="0" smtClean="0"/>
              <a:t>, по одной из теорий</a:t>
            </a:r>
            <a:r>
              <a:rPr lang="ru-RU" dirty="0" smtClean="0"/>
              <a:t>, под действием мощных сил притяжения, большое количество частиц пыли и газа, вращающихся вокруг Солнца, стали слипаться в шары – образуя будущие планеты. </a:t>
            </a:r>
            <a:r>
              <a:rPr lang="ru-RU" b="1" dirty="0" smtClean="0"/>
              <a:t>Как гласит другая теория</a:t>
            </a:r>
            <a:r>
              <a:rPr lang="ru-RU" dirty="0" smtClean="0"/>
              <a:t>, газопылевое облако сразу распалось на раздельные скопления частиц, которые, сжимались и уплотнялись, образовав нынешние планеты. </a:t>
            </a:r>
          </a:p>
          <a:p>
            <a:endParaRPr lang="ru-RU" dirty="0"/>
          </a:p>
        </p:txBody>
      </p:sp>
      <p:pic>
        <p:nvPicPr>
          <p:cNvPr id="5" name="Содержимое 4" descr="Планеты солнечной системы. Космос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7"/>
            <a:ext cx="8352928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3400"/>
            <a:ext cx="7538984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Солнечная система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208912" cy="20162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Солнечная система</a:t>
            </a:r>
            <a:r>
              <a:rPr lang="ru-RU" dirty="0" smtClean="0"/>
              <a:t> – это 8 планет и более 63 их спутника, которые открываются все чаще, несколько десятков комет и большое количество астероидов. Все космические тела движутся по своим четким направленным траекториям вокруг Солнца, которое тяжелее в 1000 раз, чем все тела в солнечной системе вместе взятые. Центром солнечной системы является Солнце – звезда, вокруг которой по орбитам обращаются планеты. Они не выделяют тепла и не светятся, а лишь отражают свет Солнца. </a:t>
            </a:r>
            <a:endParaRPr lang="ru-RU" dirty="0"/>
          </a:p>
        </p:txBody>
      </p:sp>
      <p:pic>
        <p:nvPicPr>
          <p:cNvPr id="5" name="Рисунок 4" descr="8197214392041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708920"/>
            <a:ext cx="676875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Галактика- Млечный путь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556792"/>
            <a:ext cx="7772400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hlinkClick r:id="rId2"/>
              </a:rPr>
              <a:t>Солнечная Система</a:t>
            </a:r>
            <a:r>
              <a:rPr lang="ru-RU" dirty="0" smtClean="0"/>
              <a:t> является частью Млечного Пути (нашей Галактики) и расположена на окраине одного из спиральных рукавов, на расстоянии более 30 тыс. световых лет от центра Галактики.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g.ifcdn.com/images/1109ffb9920447fc527f85543cf0b8ef44f96079ab39c5ca0768aa37fa59dfd9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8488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755008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Расстояние от планет до Солнца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tatic.wixstatic.com/media/0a6d13_de646ff23ea841358b778a4292156eb3.jpg_srz_979_741_85_22_0.50_1.20_0.00_jpg_srz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83568" y="1412776"/>
            <a:ext cx="777686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3400"/>
            <a:ext cx="7971032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Астероиды,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метиориты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кометы.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1960" y="1447802"/>
            <a:ext cx="4536504" cy="1909190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Метеори́т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тело космического происхождения, упавшее на поверхность крупного небесного объекта.  Большинство найденных метеоритов имеют массу от нескольких граммов до нескольких килограммов (крупнейший из найденных метеоритов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масса которого, по подсчетам, составляла около 60 тонн. Полагают, что в сутки на Землю падает 5—6 тонн метеоритов, или 2 тысячи тонн в год.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216_Kleopat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3"/>
            <a:ext cx="352839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1249128087_flaming-asteroid-2-1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789041"/>
            <a:ext cx="38888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3933056"/>
            <a:ext cx="38884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Астеро́ид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малая планета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относительно небольшое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небесное тело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движущееся по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орбите вокруг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Солнца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Астероиды значительно уступают по массе и размерам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планетам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имеют неправильную форму и не  имеют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атмосферы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хотя при этом и у них могут быть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9"/>
              </a:rPr>
              <a:t>спутники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755008" cy="663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Планеты земной группы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844824"/>
            <a:ext cx="2304255" cy="39604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внутренним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(земным)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плане-там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относятся 4 планеты,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располо-женные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ближе к Солнцу - Меркурий, Венера, Земля и Марс. Они имеют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относи-тельно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небольшие размеры, имеют твердую,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камен-ную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10-010-Planety-zemnoj-gruppy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8652"/>
          <a:stretch>
            <a:fillRect/>
          </a:stretch>
        </p:blipFill>
        <p:spPr bwMode="auto">
          <a:xfrm>
            <a:off x="762000" y="2204864"/>
            <a:ext cx="56102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7610992" cy="6633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1447802"/>
            <a:ext cx="3362583" cy="4206112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Меркурий – самая маленькая и ближайшая  к Солнцу планета, движется быстрее других планет.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Период обращения вокруг Солнца: 87,97 суток.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Диаметр на экваторе: 4878 км.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Период вращения (оборот вокруг оси): 58 дней.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Температура поверхности: около +500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днем и –170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ночью.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Атмосфера: очень разреженная, гелий.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Спутников нет.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Меркурий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 l="7692" r="9231"/>
          <a:stretch>
            <a:fillRect/>
          </a:stretch>
        </p:blipFill>
        <p:spPr bwMode="auto">
          <a:xfrm>
            <a:off x="467544" y="1412776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3400"/>
            <a:ext cx="7610992" cy="6633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1268760"/>
            <a:ext cx="3888432" cy="438515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Венера» больше похожа на Землю размерами и яркостью. Наблюдение за нею затруднено из–за окутывающих ее облаков.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Венера, это единственная планета, которая обращается против часовой стрелки.  Поверхность – раскаленная каменистая пустыня. Период обращения вокруг Солнца: 224,7 суток.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Диаметр на экваторе: 12104 км.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Период вращения (оборот вокруг оси): 243 дня.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Температура поверхности: +480 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(средняя).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Атмосфера: плотная, в основном углекислый газ.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Спутников нет.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0_25f44_f5d3f14d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12776"/>
            <a:ext cx="4332262" cy="4241899"/>
          </a:xfrm>
          <a:prstGeom prst="rect">
            <a:avLst/>
          </a:prstGeom>
          <a:noFill/>
          <a:ln w="28575">
            <a:solidFill>
              <a:srgbClr val="993366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934</TotalTime>
  <Words>992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Звезда -  по имени Солнце</vt:lpstr>
      <vt:lpstr>Как образовались планеты? </vt:lpstr>
      <vt:lpstr>Солнечная система</vt:lpstr>
      <vt:lpstr>Галактика- Млечный путь</vt:lpstr>
      <vt:lpstr>Расстояние от планет до Солнца</vt:lpstr>
      <vt:lpstr>Астероиды,  метиориты, кометы.</vt:lpstr>
      <vt:lpstr>Планеты земной группы</vt:lpstr>
      <vt:lpstr>Меркурий</vt:lpstr>
      <vt:lpstr>Венера</vt:lpstr>
      <vt:lpstr>Земля</vt:lpstr>
      <vt:lpstr>Спутник Земли - Луна</vt:lpstr>
      <vt:lpstr>Марс</vt:lpstr>
      <vt:lpstr>Планеты -гиганты</vt:lpstr>
      <vt:lpstr>Юпитер</vt:lpstr>
      <vt:lpstr>Сатурн</vt:lpstr>
      <vt:lpstr>Уран</vt:lpstr>
      <vt:lpstr>Нептун</vt:lpstr>
      <vt:lpstr>24 августа 2006 - Плутон лишили статуса планеты   Международный астрономический союз (МАС).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географии на тему:  «Солнечная  система» 5 класс</dc:title>
  <dc:creator>Наталья</dc:creator>
  <cp:lastModifiedBy>Школа</cp:lastModifiedBy>
  <cp:revision>95</cp:revision>
  <dcterms:created xsi:type="dcterms:W3CDTF">2015-12-14T14:37:04Z</dcterms:created>
  <dcterms:modified xsi:type="dcterms:W3CDTF">2023-04-11T08:02:07Z</dcterms:modified>
</cp:coreProperties>
</file>